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65" r:id="rId7"/>
    <p:sldId id="264" r:id="rId8"/>
    <p:sldId id="262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\NB-Raytracer\Overall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\NB-Raytracer\GCP_Raytracer_Framework\Results1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The change of number of threads against different scenes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Sheet1!$E$1:$E$2</c:f>
              <c:strCache>
                <c:ptCount val="2"/>
                <c:pt idx="0">
                  <c:v>25 Objects</c:v>
                </c:pt>
                <c:pt idx="1">
                  <c:v>Time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50800" dist="15240" dir="5400000" algn="tl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cat>
            <c:numRef>
              <c:f>Sheet1!$D$3:$D$252</c:f>
              <c:numCache>
                <c:formatCode>General</c:formatCode>
                <c:ptCount val="2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</c:numCache>
            </c:numRef>
          </c:cat>
          <c:val>
            <c:numRef>
              <c:f>Sheet1!$E$3:$E$252</c:f>
              <c:numCache>
                <c:formatCode>General</c:formatCode>
                <c:ptCount val="250"/>
                <c:pt idx="0">
                  <c:v>1305.81</c:v>
                </c:pt>
                <c:pt idx="1">
                  <c:v>651.601</c:v>
                </c:pt>
                <c:pt idx="2">
                  <c:v>444.86399999999998</c:v>
                </c:pt>
                <c:pt idx="3">
                  <c:v>338.25400000000002</c:v>
                </c:pt>
                <c:pt idx="4">
                  <c:v>269.90699999999998</c:v>
                </c:pt>
                <c:pt idx="5">
                  <c:v>230.00200000000001</c:v>
                </c:pt>
                <c:pt idx="6">
                  <c:v>197.74299999999999</c:v>
                </c:pt>
                <c:pt idx="7">
                  <c:v>172.184</c:v>
                </c:pt>
                <c:pt idx="8">
                  <c:v>197.79</c:v>
                </c:pt>
                <c:pt idx="9">
                  <c:v>190.732</c:v>
                </c:pt>
                <c:pt idx="10">
                  <c:v>183.595</c:v>
                </c:pt>
                <c:pt idx="11">
                  <c:v>174.19900000000001</c:v>
                </c:pt>
                <c:pt idx="12">
                  <c:v>164.06899999999999</c:v>
                </c:pt>
                <c:pt idx="13">
                  <c:v>158.79400000000001</c:v>
                </c:pt>
                <c:pt idx="14">
                  <c:v>157.40600000000001</c:v>
                </c:pt>
                <c:pt idx="15">
                  <c:v>151.09899999999999</c:v>
                </c:pt>
                <c:pt idx="16">
                  <c:v>151.31899999999999</c:v>
                </c:pt>
                <c:pt idx="17">
                  <c:v>146.691</c:v>
                </c:pt>
                <c:pt idx="18">
                  <c:v>147.39099999999999</c:v>
                </c:pt>
                <c:pt idx="19">
                  <c:v>141.90899999999999</c:v>
                </c:pt>
                <c:pt idx="20">
                  <c:v>145.05799999999999</c:v>
                </c:pt>
                <c:pt idx="21">
                  <c:v>133.00700000000001</c:v>
                </c:pt>
                <c:pt idx="22">
                  <c:v>152.71100000000001</c:v>
                </c:pt>
                <c:pt idx="23">
                  <c:v>148.33799999999999</c:v>
                </c:pt>
                <c:pt idx="24">
                  <c:v>150.82900000000001</c:v>
                </c:pt>
                <c:pt idx="25">
                  <c:v>157.34299999999999</c:v>
                </c:pt>
                <c:pt idx="26">
                  <c:v>165.655</c:v>
                </c:pt>
                <c:pt idx="27">
                  <c:v>178.15</c:v>
                </c:pt>
                <c:pt idx="28">
                  <c:v>144.54599999999999</c:v>
                </c:pt>
                <c:pt idx="29">
                  <c:v>148.774</c:v>
                </c:pt>
                <c:pt idx="30">
                  <c:v>164.95099999999999</c:v>
                </c:pt>
                <c:pt idx="31">
                  <c:v>137.80699999999999</c:v>
                </c:pt>
                <c:pt idx="32">
                  <c:v>156.005</c:v>
                </c:pt>
                <c:pt idx="33">
                  <c:v>177.089</c:v>
                </c:pt>
                <c:pt idx="34">
                  <c:v>150.71299999999999</c:v>
                </c:pt>
                <c:pt idx="35">
                  <c:v>182.678</c:v>
                </c:pt>
                <c:pt idx="36">
                  <c:v>147.57</c:v>
                </c:pt>
                <c:pt idx="37">
                  <c:v>174.03800000000001</c:v>
                </c:pt>
                <c:pt idx="38">
                  <c:v>154.684</c:v>
                </c:pt>
                <c:pt idx="39">
                  <c:v>135.756</c:v>
                </c:pt>
                <c:pt idx="40">
                  <c:v>172.255</c:v>
                </c:pt>
                <c:pt idx="41">
                  <c:v>146.13499999999999</c:v>
                </c:pt>
                <c:pt idx="42">
                  <c:v>194.851</c:v>
                </c:pt>
                <c:pt idx="43">
                  <c:v>170.012</c:v>
                </c:pt>
                <c:pt idx="44">
                  <c:v>146.089</c:v>
                </c:pt>
                <c:pt idx="45">
                  <c:v>217.47300000000001</c:v>
                </c:pt>
                <c:pt idx="46">
                  <c:v>184.52</c:v>
                </c:pt>
                <c:pt idx="47">
                  <c:v>148.35</c:v>
                </c:pt>
                <c:pt idx="48">
                  <c:v>138.53700000000001</c:v>
                </c:pt>
                <c:pt idx="49">
                  <c:v>217.726</c:v>
                </c:pt>
                <c:pt idx="50">
                  <c:v>183.958</c:v>
                </c:pt>
                <c:pt idx="51">
                  <c:v>153.49199999999999</c:v>
                </c:pt>
                <c:pt idx="52">
                  <c:v>143.023</c:v>
                </c:pt>
                <c:pt idx="53">
                  <c:v>240.124</c:v>
                </c:pt>
                <c:pt idx="54">
                  <c:v>201.029</c:v>
                </c:pt>
                <c:pt idx="55">
                  <c:v>180.13900000000001</c:v>
                </c:pt>
                <c:pt idx="56">
                  <c:v>154.96199999999999</c:v>
                </c:pt>
                <c:pt idx="57">
                  <c:v>139.16499999999999</c:v>
                </c:pt>
                <c:pt idx="58">
                  <c:v>242.999</c:v>
                </c:pt>
                <c:pt idx="59">
                  <c:v>222.27799999999999</c:v>
                </c:pt>
                <c:pt idx="60">
                  <c:v>188.04</c:v>
                </c:pt>
                <c:pt idx="61">
                  <c:v>171.02699999999999</c:v>
                </c:pt>
                <c:pt idx="62">
                  <c:v>149.267</c:v>
                </c:pt>
                <c:pt idx="63">
                  <c:v>139.542</c:v>
                </c:pt>
                <c:pt idx="64">
                  <c:v>254.047</c:v>
                </c:pt>
                <c:pt idx="65">
                  <c:v>253.53299999999999</c:v>
                </c:pt>
                <c:pt idx="66">
                  <c:v>257.16500000000002</c:v>
                </c:pt>
                <c:pt idx="67">
                  <c:v>238.46899999999999</c:v>
                </c:pt>
                <c:pt idx="68">
                  <c:v>201.18799999999999</c:v>
                </c:pt>
                <c:pt idx="69">
                  <c:v>189.30099999999999</c:v>
                </c:pt>
                <c:pt idx="70">
                  <c:v>177.56899999999999</c:v>
                </c:pt>
                <c:pt idx="71">
                  <c:v>306.93900000000002</c:v>
                </c:pt>
                <c:pt idx="72">
                  <c:v>283.46300000000002</c:v>
                </c:pt>
                <c:pt idx="73">
                  <c:v>275.71699999999998</c:v>
                </c:pt>
                <c:pt idx="74">
                  <c:v>262.56</c:v>
                </c:pt>
                <c:pt idx="75">
                  <c:v>240.60900000000001</c:v>
                </c:pt>
                <c:pt idx="76">
                  <c:v>224.006</c:v>
                </c:pt>
                <c:pt idx="77">
                  <c:v>211.47300000000001</c:v>
                </c:pt>
                <c:pt idx="78">
                  <c:v>191.05199999999999</c:v>
                </c:pt>
                <c:pt idx="79">
                  <c:v>179.804</c:v>
                </c:pt>
                <c:pt idx="80">
                  <c:v>325.21300000000002</c:v>
                </c:pt>
                <c:pt idx="81">
                  <c:v>310.315</c:v>
                </c:pt>
                <c:pt idx="82">
                  <c:v>297.72300000000001</c:v>
                </c:pt>
                <c:pt idx="83">
                  <c:v>280.62799999999999</c:v>
                </c:pt>
                <c:pt idx="84">
                  <c:v>269.524</c:v>
                </c:pt>
                <c:pt idx="85">
                  <c:v>262.85700000000003</c:v>
                </c:pt>
                <c:pt idx="86">
                  <c:v>245.04599999999999</c:v>
                </c:pt>
                <c:pt idx="87">
                  <c:v>221.05799999999999</c:v>
                </c:pt>
                <c:pt idx="88">
                  <c:v>210.49700000000001</c:v>
                </c:pt>
                <c:pt idx="89">
                  <c:v>194.34700000000001</c:v>
                </c:pt>
                <c:pt idx="90">
                  <c:v>182.02199999999999</c:v>
                </c:pt>
                <c:pt idx="91">
                  <c:v>342.44299999999998</c:v>
                </c:pt>
                <c:pt idx="92">
                  <c:v>336.37400000000002</c:v>
                </c:pt>
                <c:pt idx="93">
                  <c:v>325.92899999999997</c:v>
                </c:pt>
                <c:pt idx="94">
                  <c:v>310.31400000000002</c:v>
                </c:pt>
                <c:pt idx="95">
                  <c:v>308.99700000000001</c:v>
                </c:pt>
                <c:pt idx="96">
                  <c:v>290.01</c:v>
                </c:pt>
                <c:pt idx="97">
                  <c:v>288.34800000000001</c:v>
                </c:pt>
                <c:pt idx="98">
                  <c:v>277.72899999999998</c:v>
                </c:pt>
                <c:pt idx="99">
                  <c:v>266.06900000000002</c:v>
                </c:pt>
                <c:pt idx="100">
                  <c:v>249.33199999999999</c:v>
                </c:pt>
                <c:pt idx="101">
                  <c:v>230.71600000000001</c:v>
                </c:pt>
                <c:pt idx="102">
                  <c:v>230.52500000000001</c:v>
                </c:pt>
                <c:pt idx="103">
                  <c:v>213.988</c:v>
                </c:pt>
                <c:pt idx="104">
                  <c:v>198.215</c:v>
                </c:pt>
                <c:pt idx="105">
                  <c:v>190.416</c:v>
                </c:pt>
                <c:pt idx="106">
                  <c:v>382.22</c:v>
                </c:pt>
                <c:pt idx="107">
                  <c:v>378.25700000000001</c:v>
                </c:pt>
                <c:pt idx="108">
                  <c:v>367.29500000000002</c:v>
                </c:pt>
                <c:pt idx="109">
                  <c:v>357.988</c:v>
                </c:pt>
                <c:pt idx="110">
                  <c:v>348.291</c:v>
                </c:pt>
                <c:pt idx="111">
                  <c:v>321.61900000000003</c:v>
                </c:pt>
                <c:pt idx="112">
                  <c:v>329.42700000000002</c:v>
                </c:pt>
                <c:pt idx="113">
                  <c:v>322.37299999999999</c:v>
                </c:pt>
                <c:pt idx="114">
                  <c:v>310.30099999999999</c:v>
                </c:pt>
                <c:pt idx="115">
                  <c:v>306.46600000000001</c:v>
                </c:pt>
                <c:pt idx="116">
                  <c:v>288.71499999999997</c:v>
                </c:pt>
                <c:pt idx="117">
                  <c:v>282.41500000000002</c:v>
                </c:pt>
                <c:pt idx="118">
                  <c:v>278.35000000000002</c:v>
                </c:pt>
                <c:pt idx="119">
                  <c:v>268.86099999999999</c:v>
                </c:pt>
                <c:pt idx="120">
                  <c:v>262.71899999999999</c:v>
                </c:pt>
                <c:pt idx="121">
                  <c:v>236.999</c:v>
                </c:pt>
                <c:pt idx="122">
                  <c:v>236.17699999999999</c:v>
                </c:pt>
                <c:pt idx="123">
                  <c:v>220.56</c:v>
                </c:pt>
                <c:pt idx="124">
                  <c:v>218.24700000000001</c:v>
                </c:pt>
                <c:pt idx="125">
                  <c:v>203.71</c:v>
                </c:pt>
                <c:pt idx="126">
                  <c:v>195.17699999999999</c:v>
                </c:pt>
                <c:pt idx="127">
                  <c:v>188.70599999999999</c:v>
                </c:pt>
                <c:pt idx="128">
                  <c:v>419.036</c:v>
                </c:pt>
                <c:pt idx="129">
                  <c:v>405.69499999999999</c:v>
                </c:pt>
                <c:pt idx="130">
                  <c:v>397.44400000000002</c:v>
                </c:pt>
                <c:pt idx="131">
                  <c:v>386.916</c:v>
                </c:pt>
                <c:pt idx="132">
                  <c:v>368.48700000000002</c:v>
                </c:pt>
                <c:pt idx="133">
                  <c:v>381.173</c:v>
                </c:pt>
                <c:pt idx="134">
                  <c:v>364.74200000000002</c:v>
                </c:pt>
                <c:pt idx="135">
                  <c:v>370.15499999999997</c:v>
                </c:pt>
                <c:pt idx="136">
                  <c:v>360.79399999999998</c:v>
                </c:pt>
                <c:pt idx="137">
                  <c:v>356.988</c:v>
                </c:pt>
                <c:pt idx="138">
                  <c:v>346.88900000000001</c:v>
                </c:pt>
                <c:pt idx="139">
                  <c:v>344.31299999999999</c:v>
                </c:pt>
                <c:pt idx="140">
                  <c:v>328.279</c:v>
                </c:pt>
                <c:pt idx="141">
                  <c:v>320.86799999999999</c:v>
                </c:pt>
                <c:pt idx="142">
                  <c:v>318.72500000000002</c:v>
                </c:pt>
                <c:pt idx="143">
                  <c:v>305.77699999999999</c:v>
                </c:pt>
                <c:pt idx="144">
                  <c:v>307.61399999999998</c:v>
                </c:pt>
                <c:pt idx="145">
                  <c:v>303.12099999999998</c:v>
                </c:pt>
                <c:pt idx="146">
                  <c:v>292.27499999999998</c:v>
                </c:pt>
                <c:pt idx="147">
                  <c:v>278.90300000000002</c:v>
                </c:pt>
                <c:pt idx="148">
                  <c:v>282.34899999999999</c:v>
                </c:pt>
                <c:pt idx="149">
                  <c:v>262.255</c:v>
                </c:pt>
                <c:pt idx="150">
                  <c:v>268.113</c:v>
                </c:pt>
                <c:pt idx="151">
                  <c:v>248.62200000000001</c:v>
                </c:pt>
                <c:pt idx="152">
                  <c:v>253.56299999999999</c:v>
                </c:pt>
                <c:pt idx="153">
                  <c:v>234.27699999999999</c:v>
                </c:pt>
                <c:pt idx="154">
                  <c:v>228.93600000000001</c:v>
                </c:pt>
                <c:pt idx="155">
                  <c:v>222.41800000000001</c:v>
                </c:pt>
                <c:pt idx="156">
                  <c:v>210.43299999999999</c:v>
                </c:pt>
                <c:pt idx="157">
                  <c:v>206.44499999999999</c:v>
                </c:pt>
                <c:pt idx="158">
                  <c:v>199.41499999999999</c:v>
                </c:pt>
                <c:pt idx="159">
                  <c:v>192.989</c:v>
                </c:pt>
                <c:pt idx="160">
                  <c:v>476.06799999999998</c:v>
                </c:pt>
                <c:pt idx="161">
                  <c:v>470.41699999999997</c:v>
                </c:pt>
                <c:pt idx="162">
                  <c:v>463.142</c:v>
                </c:pt>
                <c:pt idx="163">
                  <c:v>453.01600000000002</c:v>
                </c:pt>
                <c:pt idx="164">
                  <c:v>445.03699999999998</c:v>
                </c:pt>
                <c:pt idx="165">
                  <c:v>444.56900000000002</c:v>
                </c:pt>
                <c:pt idx="166">
                  <c:v>430.07400000000001</c:v>
                </c:pt>
                <c:pt idx="167">
                  <c:v>435.50299999999999</c:v>
                </c:pt>
                <c:pt idx="168">
                  <c:v>435.73099999999999</c:v>
                </c:pt>
                <c:pt idx="169">
                  <c:v>427.339</c:v>
                </c:pt>
                <c:pt idx="170">
                  <c:v>429.82100000000003</c:v>
                </c:pt>
                <c:pt idx="171">
                  <c:v>418.36799999999999</c:v>
                </c:pt>
                <c:pt idx="172">
                  <c:v>417.70499999999998</c:v>
                </c:pt>
                <c:pt idx="173">
                  <c:v>410.79199999999997</c:v>
                </c:pt>
                <c:pt idx="174">
                  <c:v>403.76100000000002</c:v>
                </c:pt>
                <c:pt idx="175">
                  <c:v>402.142</c:v>
                </c:pt>
                <c:pt idx="176">
                  <c:v>388.69099999999997</c:v>
                </c:pt>
                <c:pt idx="177">
                  <c:v>389.99700000000001</c:v>
                </c:pt>
                <c:pt idx="178">
                  <c:v>375.84100000000001</c:v>
                </c:pt>
                <c:pt idx="179">
                  <c:v>385.92</c:v>
                </c:pt>
                <c:pt idx="180">
                  <c:v>371.83499999999998</c:v>
                </c:pt>
                <c:pt idx="181">
                  <c:v>373.94900000000001</c:v>
                </c:pt>
                <c:pt idx="182">
                  <c:v>359.94099999999997</c:v>
                </c:pt>
                <c:pt idx="183">
                  <c:v>364.18700000000001</c:v>
                </c:pt>
                <c:pt idx="184">
                  <c:v>356.49900000000002</c:v>
                </c:pt>
                <c:pt idx="185">
                  <c:v>351.33</c:v>
                </c:pt>
                <c:pt idx="186">
                  <c:v>352.81299999999999</c:v>
                </c:pt>
                <c:pt idx="187">
                  <c:v>330.05500000000001</c:v>
                </c:pt>
                <c:pt idx="188">
                  <c:v>337.41</c:v>
                </c:pt>
                <c:pt idx="189">
                  <c:v>333.10599999999999</c:v>
                </c:pt>
                <c:pt idx="190">
                  <c:v>321.279</c:v>
                </c:pt>
                <c:pt idx="191">
                  <c:v>322.714</c:v>
                </c:pt>
                <c:pt idx="192">
                  <c:v>324.25700000000001</c:v>
                </c:pt>
                <c:pt idx="193">
                  <c:v>315.06400000000002</c:v>
                </c:pt>
                <c:pt idx="194">
                  <c:v>308.55099999999999</c:v>
                </c:pt>
                <c:pt idx="195">
                  <c:v>302.178</c:v>
                </c:pt>
                <c:pt idx="196">
                  <c:v>289.04700000000003</c:v>
                </c:pt>
                <c:pt idx="197">
                  <c:v>296.00900000000001</c:v>
                </c:pt>
                <c:pt idx="198">
                  <c:v>291.803</c:v>
                </c:pt>
                <c:pt idx="199">
                  <c:v>282.988</c:v>
                </c:pt>
                <c:pt idx="200">
                  <c:v>279.02600000000001</c:v>
                </c:pt>
                <c:pt idx="201">
                  <c:v>270.35399999999998</c:v>
                </c:pt>
                <c:pt idx="202">
                  <c:v>264.96499999999997</c:v>
                </c:pt>
                <c:pt idx="203">
                  <c:v>260.25799999999998</c:v>
                </c:pt>
                <c:pt idx="204">
                  <c:v>242.30600000000001</c:v>
                </c:pt>
                <c:pt idx="205">
                  <c:v>243.99700000000001</c:v>
                </c:pt>
                <c:pt idx="206">
                  <c:v>243.346</c:v>
                </c:pt>
                <c:pt idx="207">
                  <c:v>231.93100000000001</c:v>
                </c:pt>
                <c:pt idx="208">
                  <c:v>226.46600000000001</c:v>
                </c:pt>
                <c:pt idx="209">
                  <c:v>220.41800000000001</c:v>
                </c:pt>
                <c:pt idx="210">
                  <c:v>214.39500000000001</c:v>
                </c:pt>
                <c:pt idx="211">
                  <c:v>209.02500000000001</c:v>
                </c:pt>
                <c:pt idx="212">
                  <c:v>203.98099999999999</c:v>
                </c:pt>
                <c:pt idx="213">
                  <c:v>573.89300000000003</c:v>
                </c:pt>
                <c:pt idx="214">
                  <c:v>561.077</c:v>
                </c:pt>
                <c:pt idx="215">
                  <c:v>561.63099999999997</c:v>
                </c:pt>
                <c:pt idx="216">
                  <c:v>550.32000000000005</c:v>
                </c:pt>
                <c:pt idx="217">
                  <c:v>546.78200000000004</c:v>
                </c:pt>
                <c:pt idx="218">
                  <c:v>559.48900000000003</c:v>
                </c:pt>
                <c:pt idx="219">
                  <c:v>549.67600000000004</c:v>
                </c:pt>
                <c:pt idx="220">
                  <c:v>541.928</c:v>
                </c:pt>
                <c:pt idx="221">
                  <c:v>540.88199999999995</c:v>
                </c:pt>
                <c:pt idx="222">
                  <c:v>539.04600000000005</c:v>
                </c:pt>
                <c:pt idx="223">
                  <c:v>533.26800000000003</c:v>
                </c:pt>
                <c:pt idx="224">
                  <c:v>534.67200000000003</c:v>
                </c:pt>
                <c:pt idx="225">
                  <c:v>529.94200000000001</c:v>
                </c:pt>
                <c:pt idx="226">
                  <c:v>525.54399999999998</c:v>
                </c:pt>
                <c:pt idx="227">
                  <c:v>525.96299999999997</c:v>
                </c:pt>
                <c:pt idx="228">
                  <c:v>515.77800000000002</c:v>
                </c:pt>
                <c:pt idx="229">
                  <c:v>515.63400000000001</c:v>
                </c:pt>
                <c:pt idx="230">
                  <c:v>510.928</c:v>
                </c:pt>
                <c:pt idx="231">
                  <c:v>517.07299999999998</c:v>
                </c:pt>
                <c:pt idx="232">
                  <c:v>516.49800000000005</c:v>
                </c:pt>
                <c:pt idx="233">
                  <c:v>496.22899999999998</c:v>
                </c:pt>
                <c:pt idx="234">
                  <c:v>509.33300000000003</c:v>
                </c:pt>
                <c:pt idx="235">
                  <c:v>504.35300000000001</c:v>
                </c:pt>
                <c:pt idx="236">
                  <c:v>492.92</c:v>
                </c:pt>
                <c:pt idx="237">
                  <c:v>494.31299999999999</c:v>
                </c:pt>
                <c:pt idx="238">
                  <c:v>492.52499999999998</c:v>
                </c:pt>
                <c:pt idx="239">
                  <c:v>488.85700000000003</c:v>
                </c:pt>
                <c:pt idx="240">
                  <c:v>477.12</c:v>
                </c:pt>
                <c:pt idx="241">
                  <c:v>482.02100000000002</c:v>
                </c:pt>
                <c:pt idx="242">
                  <c:v>482.28199999999998</c:v>
                </c:pt>
                <c:pt idx="243">
                  <c:v>469.49</c:v>
                </c:pt>
                <c:pt idx="244">
                  <c:v>475.25200000000001</c:v>
                </c:pt>
                <c:pt idx="245">
                  <c:v>475.26</c:v>
                </c:pt>
                <c:pt idx="246">
                  <c:v>462.495</c:v>
                </c:pt>
                <c:pt idx="247">
                  <c:v>464.28399999999999</c:v>
                </c:pt>
                <c:pt idx="248">
                  <c:v>466.90899999999999</c:v>
                </c:pt>
                <c:pt idx="249">
                  <c:v>461.536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F6-498D-9237-910A52CC8178}"/>
            </c:ext>
          </c:extLst>
        </c:ser>
        <c:ser>
          <c:idx val="2"/>
          <c:order val="2"/>
          <c:tx>
            <c:strRef>
              <c:f>Sheet1!$G$1:$G$2</c:f>
              <c:strCache>
                <c:ptCount val="2"/>
                <c:pt idx="0">
                  <c:v>50 Objects</c:v>
                </c:pt>
                <c:pt idx="1">
                  <c:v>Time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>
              <a:outerShdw blurRad="50800" dist="15240" dir="5400000" algn="tl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cat>
            <c:numRef>
              <c:f>Sheet1!$D$3:$D$252</c:f>
              <c:numCache>
                <c:formatCode>General</c:formatCode>
                <c:ptCount val="2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</c:numCache>
            </c:numRef>
          </c:cat>
          <c:val>
            <c:numRef>
              <c:f>Sheet1!$G$3:$G$252</c:f>
              <c:numCache>
                <c:formatCode>General</c:formatCode>
                <c:ptCount val="250"/>
                <c:pt idx="0">
                  <c:v>2152.9699999999998</c:v>
                </c:pt>
                <c:pt idx="1">
                  <c:v>1090.6099999999999</c:v>
                </c:pt>
                <c:pt idx="2">
                  <c:v>765.25800000000004</c:v>
                </c:pt>
                <c:pt idx="3">
                  <c:v>576.21900000000005</c:v>
                </c:pt>
                <c:pt idx="4">
                  <c:v>453.11099999999999</c:v>
                </c:pt>
                <c:pt idx="5">
                  <c:v>423.81</c:v>
                </c:pt>
                <c:pt idx="6">
                  <c:v>350.56</c:v>
                </c:pt>
                <c:pt idx="7">
                  <c:v>321.70400000000001</c:v>
                </c:pt>
                <c:pt idx="8">
                  <c:v>309.65699999999998</c:v>
                </c:pt>
                <c:pt idx="9">
                  <c:v>315.57400000000001</c:v>
                </c:pt>
                <c:pt idx="10">
                  <c:v>307.10899999999998</c:v>
                </c:pt>
                <c:pt idx="11">
                  <c:v>292.76499999999999</c:v>
                </c:pt>
                <c:pt idx="12">
                  <c:v>274.40300000000002</c:v>
                </c:pt>
                <c:pt idx="13">
                  <c:v>271.63099999999997</c:v>
                </c:pt>
                <c:pt idx="14">
                  <c:v>257.65699999999998</c:v>
                </c:pt>
                <c:pt idx="15">
                  <c:v>250.80500000000001</c:v>
                </c:pt>
                <c:pt idx="16">
                  <c:v>249.22499999999999</c:v>
                </c:pt>
                <c:pt idx="17">
                  <c:v>242.53299999999999</c:v>
                </c:pt>
                <c:pt idx="18">
                  <c:v>246.429</c:v>
                </c:pt>
                <c:pt idx="19">
                  <c:v>233.762</c:v>
                </c:pt>
                <c:pt idx="20">
                  <c:v>234.03399999999999</c:v>
                </c:pt>
                <c:pt idx="21">
                  <c:v>224.46100000000001</c:v>
                </c:pt>
                <c:pt idx="22">
                  <c:v>254.357</c:v>
                </c:pt>
                <c:pt idx="23">
                  <c:v>238.84200000000001</c:v>
                </c:pt>
                <c:pt idx="24">
                  <c:v>245.768</c:v>
                </c:pt>
                <c:pt idx="25">
                  <c:v>255.39500000000001</c:v>
                </c:pt>
                <c:pt idx="26">
                  <c:v>255.20599999999999</c:v>
                </c:pt>
                <c:pt idx="27">
                  <c:v>275.589</c:v>
                </c:pt>
                <c:pt idx="28">
                  <c:v>230.65100000000001</c:v>
                </c:pt>
                <c:pt idx="29">
                  <c:v>248.09800000000001</c:v>
                </c:pt>
                <c:pt idx="30">
                  <c:v>286.80599999999998</c:v>
                </c:pt>
                <c:pt idx="31">
                  <c:v>228.422</c:v>
                </c:pt>
                <c:pt idx="32">
                  <c:v>262.85700000000003</c:v>
                </c:pt>
                <c:pt idx="33">
                  <c:v>312.13</c:v>
                </c:pt>
                <c:pt idx="34">
                  <c:v>244.941</c:v>
                </c:pt>
                <c:pt idx="35">
                  <c:v>308.98200000000003</c:v>
                </c:pt>
                <c:pt idx="36">
                  <c:v>252.334</c:v>
                </c:pt>
                <c:pt idx="37">
                  <c:v>320.18099999999998</c:v>
                </c:pt>
                <c:pt idx="38">
                  <c:v>286.22899999999998</c:v>
                </c:pt>
                <c:pt idx="39">
                  <c:v>310.61099999999999</c:v>
                </c:pt>
                <c:pt idx="40">
                  <c:v>371.25599999999997</c:v>
                </c:pt>
                <c:pt idx="41">
                  <c:v>317.96300000000002</c:v>
                </c:pt>
                <c:pt idx="42">
                  <c:v>406.45100000000002</c:v>
                </c:pt>
                <c:pt idx="43">
                  <c:v>336.315</c:v>
                </c:pt>
                <c:pt idx="44">
                  <c:v>309.52999999999997</c:v>
                </c:pt>
                <c:pt idx="45">
                  <c:v>418.98599999999999</c:v>
                </c:pt>
                <c:pt idx="46">
                  <c:v>381.77300000000002</c:v>
                </c:pt>
                <c:pt idx="47">
                  <c:v>337.78</c:v>
                </c:pt>
                <c:pt idx="48">
                  <c:v>297.51400000000001</c:v>
                </c:pt>
                <c:pt idx="49">
                  <c:v>419.69499999999999</c:v>
                </c:pt>
                <c:pt idx="50">
                  <c:v>380.75900000000001</c:v>
                </c:pt>
                <c:pt idx="51">
                  <c:v>343.267</c:v>
                </c:pt>
                <c:pt idx="52">
                  <c:v>300.31</c:v>
                </c:pt>
                <c:pt idx="53">
                  <c:v>433.86099999999999</c:v>
                </c:pt>
                <c:pt idx="54">
                  <c:v>394.92500000000001</c:v>
                </c:pt>
                <c:pt idx="55">
                  <c:v>369.46300000000002</c:v>
                </c:pt>
                <c:pt idx="56">
                  <c:v>328.55099999999999</c:v>
                </c:pt>
                <c:pt idx="57">
                  <c:v>306.60599999999999</c:v>
                </c:pt>
                <c:pt idx="58">
                  <c:v>435.108</c:v>
                </c:pt>
                <c:pt idx="59">
                  <c:v>409.76600000000002</c:v>
                </c:pt>
                <c:pt idx="60">
                  <c:v>378.22800000000001</c:v>
                </c:pt>
                <c:pt idx="61">
                  <c:v>355.53300000000002</c:v>
                </c:pt>
                <c:pt idx="62">
                  <c:v>317.48</c:v>
                </c:pt>
                <c:pt idx="63">
                  <c:v>303.89299999999997</c:v>
                </c:pt>
                <c:pt idx="64">
                  <c:v>454.40199999999999</c:v>
                </c:pt>
                <c:pt idx="65">
                  <c:v>426.60199999999998</c:v>
                </c:pt>
                <c:pt idx="66">
                  <c:v>402.30700000000002</c:v>
                </c:pt>
                <c:pt idx="67">
                  <c:v>384.07600000000002</c:v>
                </c:pt>
                <c:pt idx="68">
                  <c:v>355.38299999999998</c:v>
                </c:pt>
                <c:pt idx="69">
                  <c:v>321.42899999999997</c:v>
                </c:pt>
                <c:pt idx="70">
                  <c:v>295.08499999999998</c:v>
                </c:pt>
                <c:pt idx="71">
                  <c:v>475.64499999999998</c:v>
                </c:pt>
                <c:pt idx="72">
                  <c:v>452.59399999999999</c:v>
                </c:pt>
                <c:pt idx="73">
                  <c:v>423.75200000000001</c:v>
                </c:pt>
                <c:pt idx="74">
                  <c:v>418.62099999999998</c:v>
                </c:pt>
                <c:pt idx="75">
                  <c:v>382.90499999999997</c:v>
                </c:pt>
                <c:pt idx="76">
                  <c:v>371.58699999999999</c:v>
                </c:pt>
                <c:pt idx="77">
                  <c:v>347.59399999999999</c:v>
                </c:pt>
                <c:pt idx="78">
                  <c:v>307.649</c:v>
                </c:pt>
                <c:pt idx="79">
                  <c:v>299.20699999999999</c:v>
                </c:pt>
                <c:pt idx="80">
                  <c:v>499.64100000000002</c:v>
                </c:pt>
                <c:pt idx="81">
                  <c:v>482.85700000000003</c:v>
                </c:pt>
                <c:pt idx="82">
                  <c:v>462.57</c:v>
                </c:pt>
                <c:pt idx="83">
                  <c:v>445.21899999999999</c:v>
                </c:pt>
                <c:pt idx="84">
                  <c:v>402.32400000000001</c:v>
                </c:pt>
                <c:pt idx="85">
                  <c:v>403.88099999999997</c:v>
                </c:pt>
                <c:pt idx="86">
                  <c:v>378.10599999999999</c:v>
                </c:pt>
                <c:pt idx="87">
                  <c:v>358.67</c:v>
                </c:pt>
                <c:pt idx="88">
                  <c:v>360.82100000000003</c:v>
                </c:pt>
                <c:pt idx="89">
                  <c:v>321.01</c:v>
                </c:pt>
                <c:pt idx="90">
                  <c:v>298.88799999999998</c:v>
                </c:pt>
                <c:pt idx="91">
                  <c:v>556.72299999999996</c:v>
                </c:pt>
                <c:pt idx="92">
                  <c:v>514.63099999999997</c:v>
                </c:pt>
                <c:pt idx="93">
                  <c:v>514.04300000000001</c:v>
                </c:pt>
                <c:pt idx="94">
                  <c:v>486.46800000000002</c:v>
                </c:pt>
                <c:pt idx="95">
                  <c:v>481.935</c:v>
                </c:pt>
                <c:pt idx="96">
                  <c:v>451.072</c:v>
                </c:pt>
                <c:pt idx="97">
                  <c:v>448.27100000000002</c:v>
                </c:pt>
                <c:pt idx="98">
                  <c:v>435.96</c:v>
                </c:pt>
                <c:pt idx="99">
                  <c:v>401.93</c:v>
                </c:pt>
                <c:pt idx="100">
                  <c:v>406.42899999999997</c:v>
                </c:pt>
                <c:pt idx="101">
                  <c:v>374.41</c:v>
                </c:pt>
                <c:pt idx="102">
                  <c:v>373.41300000000001</c:v>
                </c:pt>
                <c:pt idx="103">
                  <c:v>346.85500000000002</c:v>
                </c:pt>
                <c:pt idx="104">
                  <c:v>319.14699999999999</c:v>
                </c:pt>
                <c:pt idx="105">
                  <c:v>306.27</c:v>
                </c:pt>
                <c:pt idx="106">
                  <c:v>606.16</c:v>
                </c:pt>
                <c:pt idx="107">
                  <c:v>566.726</c:v>
                </c:pt>
                <c:pt idx="108">
                  <c:v>578.48699999999997</c:v>
                </c:pt>
                <c:pt idx="109">
                  <c:v>560.34900000000005</c:v>
                </c:pt>
                <c:pt idx="110">
                  <c:v>544.04999999999995</c:v>
                </c:pt>
                <c:pt idx="111">
                  <c:v>534.572</c:v>
                </c:pt>
                <c:pt idx="112">
                  <c:v>514.38499999999999</c:v>
                </c:pt>
                <c:pt idx="113">
                  <c:v>502.83</c:v>
                </c:pt>
                <c:pt idx="114">
                  <c:v>488.25</c:v>
                </c:pt>
                <c:pt idx="115">
                  <c:v>464.51400000000001</c:v>
                </c:pt>
                <c:pt idx="116">
                  <c:v>459.04500000000002</c:v>
                </c:pt>
                <c:pt idx="117">
                  <c:v>435.38799999999998</c:v>
                </c:pt>
                <c:pt idx="118">
                  <c:v>435.83</c:v>
                </c:pt>
                <c:pt idx="119">
                  <c:v>423.971</c:v>
                </c:pt>
                <c:pt idx="120">
                  <c:v>393.27100000000002</c:v>
                </c:pt>
                <c:pt idx="121">
                  <c:v>396.50599999999997</c:v>
                </c:pt>
                <c:pt idx="122">
                  <c:v>387.85300000000001</c:v>
                </c:pt>
                <c:pt idx="123">
                  <c:v>361.64699999999999</c:v>
                </c:pt>
                <c:pt idx="124">
                  <c:v>353.32100000000003</c:v>
                </c:pt>
                <c:pt idx="125">
                  <c:v>327.56299999999999</c:v>
                </c:pt>
                <c:pt idx="126">
                  <c:v>312.58100000000002</c:v>
                </c:pt>
                <c:pt idx="127">
                  <c:v>302.36099999999999</c:v>
                </c:pt>
                <c:pt idx="128">
                  <c:v>667.654</c:v>
                </c:pt>
                <c:pt idx="129">
                  <c:v>649.41300000000001</c:v>
                </c:pt>
                <c:pt idx="130">
                  <c:v>635.404</c:v>
                </c:pt>
                <c:pt idx="131">
                  <c:v>622.78499999999997</c:v>
                </c:pt>
                <c:pt idx="132">
                  <c:v>613.85199999999998</c:v>
                </c:pt>
                <c:pt idx="133">
                  <c:v>602.95600000000002</c:v>
                </c:pt>
                <c:pt idx="134">
                  <c:v>588.63599999999997</c:v>
                </c:pt>
                <c:pt idx="135">
                  <c:v>578.81600000000003</c:v>
                </c:pt>
                <c:pt idx="136">
                  <c:v>570.88499999999999</c:v>
                </c:pt>
                <c:pt idx="137">
                  <c:v>555.56899999999996</c:v>
                </c:pt>
                <c:pt idx="138">
                  <c:v>545.04499999999996</c:v>
                </c:pt>
                <c:pt idx="139">
                  <c:v>536.64</c:v>
                </c:pt>
                <c:pt idx="140">
                  <c:v>522.16499999999996</c:v>
                </c:pt>
                <c:pt idx="141">
                  <c:v>509.15100000000001</c:v>
                </c:pt>
                <c:pt idx="142">
                  <c:v>495.92700000000002</c:v>
                </c:pt>
                <c:pt idx="143">
                  <c:v>474.86700000000002</c:v>
                </c:pt>
                <c:pt idx="144">
                  <c:v>452.12200000000001</c:v>
                </c:pt>
                <c:pt idx="145">
                  <c:v>469.226</c:v>
                </c:pt>
                <c:pt idx="146">
                  <c:v>453.18900000000002</c:v>
                </c:pt>
                <c:pt idx="147">
                  <c:v>446.19</c:v>
                </c:pt>
                <c:pt idx="148">
                  <c:v>442.483</c:v>
                </c:pt>
                <c:pt idx="149">
                  <c:v>429.70800000000003</c:v>
                </c:pt>
                <c:pt idx="150">
                  <c:v>418.79399999999998</c:v>
                </c:pt>
                <c:pt idx="151">
                  <c:v>407.93599999999998</c:v>
                </c:pt>
                <c:pt idx="152">
                  <c:v>399.88799999999998</c:v>
                </c:pt>
                <c:pt idx="153">
                  <c:v>388.72399999999999</c:v>
                </c:pt>
                <c:pt idx="154">
                  <c:v>377.245</c:v>
                </c:pt>
                <c:pt idx="155">
                  <c:v>361.01600000000002</c:v>
                </c:pt>
                <c:pt idx="156">
                  <c:v>343.892</c:v>
                </c:pt>
                <c:pt idx="157">
                  <c:v>328.08100000000002</c:v>
                </c:pt>
                <c:pt idx="158">
                  <c:v>318.36200000000002</c:v>
                </c:pt>
                <c:pt idx="159">
                  <c:v>311.07499999999999</c:v>
                </c:pt>
                <c:pt idx="160">
                  <c:v>786.93100000000004</c:v>
                </c:pt>
                <c:pt idx="161">
                  <c:v>761.44500000000005</c:v>
                </c:pt>
                <c:pt idx="162">
                  <c:v>753.80100000000004</c:v>
                </c:pt>
                <c:pt idx="163">
                  <c:v>744.49800000000005</c:v>
                </c:pt>
                <c:pt idx="164">
                  <c:v>742.87199999999996</c:v>
                </c:pt>
                <c:pt idx="165">
                  <c:v>717.67700000000002</c:v>
                </c:pt>
                <c:pt idx="166">
                  <c:v>713.84699999999998</c:v>
                </c:pt>
                <c:pt idx="167">
                  <c:v>706.00699999999995</c:v>
                </c:pt>
                <c:pt idx="168">
                  <c:v>696.17</c:v>
                </c:pt>
                <c:pt idx="169">
                  <c:v>685.44799999999998</c:v>
                </c:pt>
                <c:pt idx="170">
                  <c:v>681.99300000000005</c:v>
                </c:pt>
                <c:pt idx="171">
                  <c:v>665.14499999999998</c:v>
                </c:pt>
                <c:pt idx="172">
                  <c:v>665.25699999999995</c:v>
                </c:pt>
                <c:pt idx="173">
                  <c:v>648.68499999999995</c:v>
                </c:pt>
                <c:pt idx="174">
                  <c:v>630.61500000000001</c:v>
                </c:pt>
                <c:pt idx="175">
                  <c:v>634.37699999999995</c:v>
                </c:pt>
                <c:pt idx="176">
                  <c:v>623.928</c:v>
                </c:pt>
                <c:pt idx="177">
                  <c:v>614.33000000000004</c:v>
                </c:pt>
                <c:pt idx="178">
                  <c:v>613.471</c:v>
                </c:pt>
                <c:pt idx="179">
                  <c:v>586.85799999999995</c:v>
                </c:pt>
                <c:pt idx="180">
                  <c:v>594.34</c:v>
                </c:pt>
                <c:pt idx="181">
                  <c:v>580.15099999999995</c:v>
                </c:pt>
                <c:pt idx="182">
                  <c:v>572.78200000000004</c:v>
                </c:pt>
                <c:pt idx="183">
                  <c:v>568.06899999999996</c:v>
                </c:pt>
                <c:pt idx="184">
                  <c:v>552.25400000000002</c:v>
                </c:pt>
                <c:pt idx="185">
                  <c:v>547.11500000000001</c:v>
                </c:pt>
                <c:pt idx="186">
                  <c:v>537.76900000000001</c:v>
                </c:pt>
                <c:pt idx="187">
                  <c:v>530.08699999999999</c:v>
                </c:pt>
                <c:pt idx="188">
                  <c:v>511.52199999999999</c:v>
                </c:pt>
                <c:pt idx="189">
                  <c:v>510.34100000000001</c:v>
                </c:pt>
                <c:pt idx="190">
                  <c:v>504.20600000000002</c:v>
                </c:pt>
                <c:pt idx="191">
                  <c:v>494.64499999999998</c:v>
                </c:pt>
                <c:pt idx="192">
                  <c:v>487.11500000000001</c:v>
                </c:pt>
                <c:pt idx="193">
                  <c:v>466.86500000000001</c:v>
                </c:pt>
                <c:pt idx="194">
                  <c:v>471.31599999999997</c:v>
                </c:pt>
                <c:pt idx="195">
                  <c:v>464.916</c:v>
                </c:pt>
                <c:pt idx="196">
                  <c:v>463.05099999999999</c:v>
                </c:pt>
                <c:pt idx="197">
                  <c:v>435.70299999999997</c:v>
                </c:pt>
                <c:pt idx="198">
                  <c:v>447.29300000000001</c:v>
                </c:pt>
                <c:pt idx="199">
                  <c:v>436.64499999999998</c:v>
                </c:pt>
                <c:pt idx="200">
                  <c:v>397.79</c:v>
                </c:pt>
                <c:pt idx="201">
                  <c:v>420.98099999999999</c:v>
                </c:pt>
                <c:pt idx="202">
                  <c:v>412.14299999999997</c:v>
                </c:pt>
                <c:pt idx="203">
                  <c:v>413.34800000000001</c:v>
                </c:pt>
                <c:pt idx="204">
                  <c:v>401.59899999999999</c:v>
                </c:pt>
                <c:pt idx="205">
                  <c:v>396.05</c:v>
                </c:pt>
                <c:pt idx="206">
                  <c:v>383.01100000000002</c:v>
                </c:pt>
                <c:pt idx="207">
                  <c:v>366.84399999999999</c:v>
                </c:pt>
                <c:pt idx="208">
                  <c:v>354.315</c:v>
                </c:pt>
                <c:pt idx="209">
                  <c:v>350.12099999999998</c:v>
                </c:pt>
                <c:pt idx="210">
                  <c:v>338.28199999999998</c:v>
                </c:pt>
                <c:pt idx="211">
                  <c:v>329.06799999999998</c:v>
                </c:pt>
                <c:pt idx="212">
                  <c:v>319.38400000000001</c:v>
                </c:pt>
                <c:pt idx="213">
                  <c:v>938.66</c:v>
                </c:pt>
                <c:pt idx="214">
                  <c:v>1033.2</c:v>
                </c:pt>
                <c:pt idx="215">
                  <c:v>911.79600000000005</c:v>
                </c:pt>
                <c:pt idx="216">
                  <c:v>904.3</c:v>
                </c:pt>
                <c:pt idx="217">
                  <c:v>902.46699999999998</c:v>
                </c:pt>
                <c:pt idx="218">
                  <c:v>907.26499999999999</c:v>
                </c:pt>
                <c:pt idx="219">
                  <c:v>903.98400000000004</c:v>
                </c:pt>
                <c:pt idx="220">
                  <c:v>894.47500000000002</c:v>
                </c:pt>
                <c:pt idx="221">
                  <c:v>885.16399999999999</c:v>
                </c:pt>
                <c:pt idx="222">
                  <c:v>884.85500000000002</c:v>
                </c:pt>
                <c:pt idx="223">
                  <c:v>875.82799999999997</c:v>
                </c:pt>
                <c:pt idx="224">
                  <c:v>965.65700000000004</c:v>
                </c:pt>
                <c:pt idx="225">
                  <c:v>849.51300000000003</c:v>
                </c:pt>
                <c:pt idx="226">
                  <c:v>866.35799999999995</c:v>
                </c:pt>
                <c:pt idx="227">
                  <c:v>859.17899999999997</c:v>
                </c:pt>
                <c:pt idx="228">
                  <c:v>857.92100000000005</c:v>
                </c:pt>
                <c:pt idx="229">
                  <c:v>849.43299999999999</c:v>
                </c:pt>
                <c:pt idx="230">
                  <c:v>843.13300000000004</c:v>
                </c:pt>
                <c:pt idx="231">
                  <c:v>838.48699999999997</c:v>
                </c:pt>
                <c:pt idx="232">
                  <c:v>835.29600000000005</c:v>
                </c:pt>
                <c:pt idx="233">
                  <c:v>812.625</c:v>
                </c:pt>
                <c:pt idx="234">
                  <c:v>806.303</c:v>
                </c:pt>
                <c:pt idx="235">
                  <c:v>878.56200000000001</c:v>
                </c:pt>
                <c:pt idx="236">
                  <c:v>811.59199999999998</c:v>
                </c:pt>
                <c:pt idx="237">
                  <c:v>806.27800000000002</c:v>
                </c:pt>
                <c:pt idx="238">
                  <c:v>791.30100000000004</c:v>
                </c:pt>
                <c:pt idx="239">
                  <c:v>803.05600000000004</c:v>
                </c:pt>
                <c:pt idx="240">
                  <c:v>775.62900000000002</c:v>
                </c:pt>
                <c:pt idx="241">
                  <c:v>772.06899999999996</c:v>
                </c:pt>
                <c:pt idx="242">
                  <c:v>778.17</c:v>
                </c:pt>
                <c:pt idx="243">
                  <c:v>776.02499999999998</c:v>
                </c:pt>
                <c:pt idx="244">
                  <c:v>764.05100000000004</c:v>
                </c:pt>
                <c:pt idx="245">
                  <c:v>762.95100000000002</c:v>
                </c:pt>
                <c:pt idx="246">
                  <c:v>750.03099999999995</c:v>
                </c:pt>
                <c:pt idx="247">
                  <c:v>748.63</c:v>
                </c:pt>
                <c:pt idx="248">
                  <c:v>743.48599999999999</c:v>
                </c:pt>
                <c:pt idx="249">
                  <c:v>734.83699999999999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6-498D-9237-910A52CC8178}"/>
            </c:ext>
          </c:extLst>
        </c:ser>
        <c:ser>
          <c:idx val="4"/>
          <c:order val="4"/>
          <c:tx>
            <c:strRef>
              <c:f>Sheet1!$I$1:$I$2</c:f>
              <c:strCache>
                <c:ptCount val="2"/>
                <c:pt idx="0">
                  <c:v>100 Objects</c:v>
                </c:pt>
                <c:pt idx="1">
                  <c:v>Time</c:v>
                </c:pt>
              </c:strCache>
            </c:strRef>
          </c:tx>
          <c:spPr>
            <a:ln w="31750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0800" dist="15240" dir="5400000" algn="tl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cat>
            <c:numRef>
              <c:f>Sheet1!$D$3:$D$252</c:f>
              <c:numCache>
                <c:formatCode>General</c:formatCode>
                <c:ptCount val="2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</c:numCache>
            </c:numRef>
          </c:cat>
          <c:val>
            <c:numRef>
              <c:f>Sheet1!$I$3:$I$252</c:f>
              <c:numCache>
                <c:formatCode>General</c:formatCode>
                <c:ptCount val="250"/>
                <c:pt idx="0">
                  <c:v>3990.34</c:v>
                </c:pt>
                <c:pt idx="1">
                  <c:v>2021.53</c:v>
                </c:pt>
                <c:pt idx="2">
                  <c:v>1442.42</c:v>
                </c:pt>
                <c:pt idx="3">
                  <c:v>1120.21</c:v>
                </c:pt>
                <c:pt idx="4">
                  <c:v>863.58500000000004</c:v>
                </c:pt>
                <c:pt idx="5">
                  <c:v>753.46299999999997</c:v>
                </c:pt>
                <c:pt idx="6">
                  <c:v>651.721</c:v>
                </c:pt>
                <c:pt idx="7">
                  <c:v>583.32500000000005</c:v>
                </c:pt>
                <c:pt idx="8">
                  <c:v>588.51300000000003</c:v>
                </c:pt>
                <c:pt idx="9">
                  <c:v>588.86300000000006</c:v>
                </c:pt>
                <c:pt idx="10">
                  <c:v>605.20000000000005</c:v>
                </c:pt>
                <c:pt idx="11">
                  <c:v>550.33600000000001</c:v>
                </c:pt>
                <c:pt idx="12">
                  <c:v>532.54999999999995</c:v>
                </c:pt>
                <c:pt idx="13">
                  <c:v>556.48500000000001</c:v>
                </c:pt>
                <c:pt idx="14">
                  <c:v>508.40300000000002</c:v>
                </c:pt>
                <c:pt idx="15">
                  <c:v>474.697</c:v>
                </c:pt>
                <c:pt idx="16">
                  <c:v>508.22300000000001</c:v>
                </c:pt>
                <c:pt idx="17">
                  <c:v>512.33299999999997</c:v>
                </c:pt>
                <c:pt idx="18">
                  <c:v>553.20100000000002</c:v>
                </c:pt>
                <c:pt idx="19">
                  <c:v>572.78899999999999</c:v>
                </c:pt>
                <c:pt idx="20">
                  <c:v>648.61099999999999</c:v>
                </c:pt>
                <c:pt idx="21">
                  <c:v>571.86699999999996</c:v>
                </c:pt>
                <c:pt idx="22">
                  <c:v>675.27700000000004</c:v>
                </c:pt>
                <c:pt idx="23">
                  <c:v>648.35599999999999</c:v>
                </c:pt>
                <c:pt idx="24">
                  <c:v>650.48400000000004</c:v>
                </c:pt>
                <c:pt idx="25">
                  <c:v>668.69</c:v>
                </c:pt>
                <c:pt idx="26">
                  <c:v>690.22900000000004</c:v>
                </c:pt>
                <c:pt idx="27">
                  <c:v>710.73800000000006</c:v>
                </c:pt>
                <c:pt idx="28">
                  <c:v>575.97699999999998</c:v>
                </c:pt>
                <c:pt idx="29">
                  <c:v>629.00300000000004</c:v>
                </c:pt>
                <c:pt idx="30">
                  <c:v>685.76300000000003</c:v>
                </c:pt>
                <c:pt idx="31">
                  <c:v>558.77099999999996</c:v>
                </c:pt>
                <c:pt idx="32">
                  <c:v>648.92600000000004</c:v>
                </c:pt>
                <c:pt idx="33">
                  <c:v>737.18700000000001</c:v>
                </c:pt>
                <c:pt idx="34">
                  <c:v>628.91300000000001</c:v>
                </c:pt>
                <c:pt idx="35">
                  <c:v>718.62199999999996</c:v>
                </c:pt>
                <c:pt idx="36">
                  <c:v>637.07799999999997</c:v>
                </c:pt>
                <c:pt idx="37">
                  <c:v>755.98699999999997</c:v>
                </c:pt>
                <c:pt idx="38">
                  <c:v>665.81100000000004</c:v>
                </c:pt>
                <c:pt idx="39">
                  <c:v>562.15599999999995</c:v>
                </c:pt>
                <c:pt idx="40">
                  <c:v>705.38099999999997</c:v>
                </c:pt>
                <c:pt idx="41">
                  <c:v>625.02099999999996</c:v>
                </c:pt>
                <c:pt idx="42">
                  <c:v>777.75199999999995</c:v>
                </c:pt>
                <c:pt idx="43">
                  <c:v>705.77200000000005</c:v>
                </c:pt>
                <c:pt idx="44">
                  <c:v>622.096</c:v>
                </c:pt>
                <c:pt idx="45">
                  <c:v>793.35400000000004</c:v>
                </c:pt>
                <c:pt idx="46">
                  <c:v>727.673</c:v>
                </c:pt>
                <c:pt idx="47">
                  <c:v>663.75699999999995</c:v>
                </c:pt>
                <c:pt idx="48">
                  <c:v>565.64599999999996</c:v>
                </c:pt>
                <c:pt idx="49">
                  <c:v>761.06600000000003</c:v>
                </c:pt>
                <c:pt idx="50">
                  <c:v>723.80799999999999</c:v>
                </c:pt>
                <c:pt idx="51">
                  <c:v>654.03899999999999</c:v>
                </c:pt>
                <c:pt idx="52">
                  <c:v>579.71199999999999</c:v>
                </c:pt>
                <c:pt idx="53">
                  <c:v>806.08399999999995</c:v>
                </c:pt>
                <c:pt idx="54">
                  <c:v>757.21699999999998</c:v>
                </c:pt>
                <c:pt idx="55">
                  <c:v>678.36800000000005</c:v>
                </c:pt>
                <c:pt idx="56">
                  <c:v>635.65800000000002</c:v>
                </c:pt>
                <c:pt idx="57">
                  <c:v>563.38499999999999</c:v>
                </c:pt>
                <c:pt idx="58">
                  <c:v>838.16099999999994</c:v>
                </c:pt>
                <c:pt idx="59">
                  <c:v>780.06</c:v>
                </c:pt>
                <c:pt idx="60">
                  <c:v>693.70600000000002</c:v>
                </c:pt>
                <c:pt idx="61">
                  <c:v>676.02099999999996</c:v>
                </c:pt>
                <c:pt idx="62">
                  <c:v>618.83299999999997</c:v>
                </c:pt>
                <c:pt idx="63">
                  <c:v>551.67499999999995</c:v>
                </c:pt>
                <c:pt idx="64">
                  <c:v>866.30799999999999</c:v>
                </c:pt>
                <c:pt idx="65">
                  <c:v>815.37900000000002</c:v>
                </c:pt>
                <c:pt idx="66">
                  <c:v>754.61500000000001</c:v>
                </c:pt>
                <c:pt idx="67">
                  <c:v>725.67899999999997</c:v>
                </c:pt>
                <c:pt idx="68">
                  <c:v>671.34100000000001</c:v>
                </c:pt>
                <c:pt idx="69">
                  <c:v>623.56700000000001</c:v>
                </c:pt>
                <c:pt idx="70">
                  <c:v>550.25</c:v>
                </c:pt>
                <c:pt idx="71">
                  <c:v>908.23199999999997</c:v>
                </c:pt>
                <c:pt idx="72">
                  <c:v>859.49199999999996</c:v>
                </c:pt>
                <c:pt idx="73">
                  <c:v>822.09</c:v>
                </c:pt>
                <c:pt idx="74">
                  <c:v>792.44</c:v>
                </c:pt>
                <c:pt idx="75">
                  <c:v>730.42899999999997</c:v>
                </c:pt>
                <c:pt idx="76">
                  <c:v>677.51599999999996</c:v>
                </c:pt>
                <c:pt idx="77">
                  <c:v>639.24400000000003</c:v>
                </c:pt>
                <c:pt idx="78">
                  <c:v>598.71799999999996</c:v>
                </c:pt>
                <c:pt idx="79">
                  <c:v>541.87800000000004</c:v>
                </c:pt>
                <c:pt idx="80">
                  <c:v>957.47</c:v>
                </c:pt>
                <c:pt idx="81">
                  <c:v>889.31799999999998</c:v>
                </c:pt>
                <c:pt idx="82">
                  <c:v>855.30799999999999</c:v>
                </c:pt>
                <c:pt idx="83">
                  <c:v>844.596</c:v>
                </c:pt>
                <c:pt idx="84">
                  <c:v>806.66499999999996</c:v>
                </c:pt>
                <c:pt idx="85">
                  <c:v>771.83199999999999</c:v>
                </c:pt>
                <c:pt idx="86">
                  <c:v>732.21600000000001</c:v>
                </c:pt>
                <c:pt idx="87">
                  <c:v>705.46600000000001</c:v>
                </c:pt>
                <c:pt idx="88">
                  <c:v>654.26700000000005</c:v>
                </c:pt>
                <c:pt idx="89">
                  <c:v>611.82399999999996</c:v>
                </c:pt>
                <c:pt idx="90">
                  <c:v>555.79700000000003</c:v>
                </c:pt>
                <c:pt idx="91">
                  <c:v>1006.18</c:v>
                </c:pt>
                <c:pt idx="92">
                  <c:v>981.31600000000003</c:v>
                </c:pt>
                <c:pt idx="93">
                  <c:v>968.46299999999997</c:v>
                </c:pt>
                <c:pt idx="94">
                  <c:v>940.50599999999997</c:v>
                </c:pt>
                <c:pt idx="95">
                  <c:v>941.54899999999998</c:v>
                </c:pt>
                <c:pt idx="96">
                  <c:v>866.69100000000003</c:v>
                </c:pt>
                <c:pt idx="97">
                  <c:v>840.60799999999995</c:v>
                </c:pt>
                <c:pt idx="98">
                  <c:v>807.90300000000002</c:v>
                </c:pt>
                <c:pt idx="99">
                  <c:v>786.60900000000004</c:v>
                </c:pt>
                <c:pt idx="100">
                  <c:v>756.41899999999998</c:v>
                </c:pt>
                <c:pt idx="101">
                  <c:v>711.29</c:v>
                </c:pt>
                <c:pt idx="102">
                  <c:v>663.63900000000001</c:v>
                </c:pt>
                <c:pt idx="103">
                  <c:v>649.40899999999999</c:v>
                </c:pt>
                <c:pt idx="104">
                  <c:v>577.70600000000002</c:v>
                </c:pt>
                <c:pt idx="105">
                  <c:v>557.52800000000002</c:v>
                </c:pt>
                <c:pt idx="106">
                  <c:v>1112.83</c:v>
                </c:pt>
                <c:pt idx="107">
                  <c:v>1074.57</c:v>
                </c:pt>
                <c:pt idx="108">
                  <c:v>1049.43</c:v>
                </c:pt>
                <c:pt idx="109">
                  <c:v>1048.69</c:v>
                </c:pt>
                <c:pt idx="110">
                  <c:v>1022.74</c:v>
                </c:pt>
                <c:pt idx="111">
                  <c:v>989.64099999999996</c:v>
                </c:pt>
                <c:pt idx="112">
                  <c:v>968.65</c:v>
                </c:pt>
                <c:pt idx="113">
                  <c:v>956.67100000000005</c:v>
                </c:pt>
                <c:pt idx="114">
                  <c:v>899.56899999999996</c:v>
                </c:pt>
                <c:pt idx="115">
                  <c:v>883.024</c:v>
                </c:pt>
                <c:pt idx="116">
                  <c:v>869.84900000000005</c:v>
                </c:pt>
                <c:pt idx="117">
                  <c:v>823.572</c:v>
                </c:pt>
                <c:pt idx="118">
                  <c:v>818.13499999999999</c:v>
                </c:pt>
                <c:pt idx="119">
                  <c:v>796.923</c:v>
                </c:pt>
                <c:pt idx="120">
                  <c:v>766.20600000000002</c:v>
                </c:pt>
                <c:pt idx="121">
                  <c:v>731.85500000000002</c:v>
                </c:pt>
                <c:pt idx="122">
                  <c:v>707.83299999999997</c:v>
                </c:pt>
                <c:pt idx="123">
                  <c:v>669.06299999999999</c:v>
                </c:pt>
                <c:pt idx="124">
                  <c:v>621.11800000000005</c:v>
                </c:pt>
                <c:pt idx="125">
                  <c:v>635.50800000000004</c:v>
                </c:pt>
                <c:pt idx="126">
                  <c:v>560.20600000000002</c:v>
                </c:pt>
                <c:pt idx="127">
                  <c:v>552.59</c:v>
                </c:pt>
                <c:pt idx="128">
                  <c:v>1233.6600000000001</c:v>
                </c:pt>
                <c:pt idx="129">
                  <c:v>1203.1500000000001</c:v>
                </c:pt>
                <c:pt idx="130">
                  <c:v>1181.74</c:v>
                </c:pt>
                <c:pt idx="131">
                  <c:v>1167.52</c:v>
                </c:pt>
                <c:pt idx="132">
                  <c:v>1141.56</c:v>
                </c:pt>
                <c:pt idx="133">
                  <c:v>1110.04</c:v>
                </c:pt>
                <c:pt idx="134">
                  <c:v>1057.0899999999999</c:v>
                </c:pt>
                <c:pt idx="135">
                  <c:v>1071.53</c:v>
                </c:pt>
                <c:pt idx="136">
                  <c:v>1043.8800000000001</c:v>
                </c:pt>
                <c:pt idx="137">
                  <c:v>1044.1500000000001</c:v>
                </c:pt>
                <c:pt idx="138">
                  <c:v>1000.85</c:v>
                </c:pt>
                <c:pt idx="139">
                  <c:v>982.58900000000006</c:v>
                </c:pt>
                <c:pt idx="140">
                  <c:v>979.51300000000003</c:v>
                </c:pt>
                <c:pt idx="141">
                  <c:v>953.48400000000004</c:v>
                </c:pt>
                <c:pt idx="142">
                  <c:v>928.14300000000003</c:v>
                </c:pt>
                <c:pt idx="143">
                  <c:v>901.96199999999999</c:v>
                </c:pt>
                <c:pt idx="144">
                  <c:v>892.17200000000003</c:v>
                </c:pt>
                <c:pt idx="145">
                  <c:v>875.16499999999996</c:v>
                </c:pt>
                <c:pt idx="146">
                  <c:v>841.45699999999999</c:v>
                </c:pt>
                <c:pt idx="147">
                  <c:v>838.46900000000005</c:v>
                </c:pt>
                <c:pt idx="148">
                  <c:v>804.245</c:v>
                </c:pt>
                <c:pt idx="149">
                  <c:v>799.38099999999997</c:v>
                </c:pt>
                <c:pt idx="150">
                  <c:v>766.42700000000002</c:v>
                </c:pt>
                <c:pt idx="151">
                  <c:v>744.46400000000006</c:v>
                </c:pt>
                <c:pt idx="152">
                  <c:v>719.33299999999997</c:v>
                </c:pt>
                <c:pt idx="153">
                  <c:v>696.12400000000002</c:v>
                </c:pt>
                <c:pt idx="154">
                  <c:v>673.99599999999998</c:v>
                </c:pt>
                <c:pt idx="155">
                  <c:v>658.42399999999998</c:v>
                </c:pt>
                <c:pt idx="156">
                  <c:v>633.66800000000001</c:v>
                </c:pt>
                <c:pt idx="157">
                  <c:v>601.86800000000005</c:v>
                </c:pt>
                <c:pt idx="158">
                  <c:v>559.43600000000004</c:v>
                </c:pt>
                <c:pt idx="159">
                  <c:v>551.63300000000004</c:v>
                </c:pt>
                <c:pt idx="160">
                  <c:v>1424.29</c:v>
                </c:pt>
                <c:pt idx="161">
                  <c:v>1395.51</c:v>
                </c:pt>
                <c:pt idx="162">
                  <c:v>1361.7</c:v>
                </c:pt>
                <c:pt idx="163">
                  <c:v>1366.76</c:v>
                </c:pt>
                <c:pt idx="164">
                  <c:v>1350.37</c:v>
                </c:pt>
                <c:pt idx="165">
                  <c:v>1326.72</c:v>
                </c:pt>
                <c:pt idx="166">
                  <c:v>1300.4100000000001</c:v>
                </c:pt>
                <c:pt idx="167">
                  <c:v>1296.78</c:v>
                </c:pt>
                <c:pt idx="168">
                  <c:v>1283.83</c:v>
                </c:pt>
                <c:pt idx="169">
                  <c:v>1261.1199999999999</c:v>
                </c:pt>
                <c:pt idx="170">
                  <c:v>1248.33</c:v>
                </c:pt>
                <c:pt idx="171">
                  <c:v>1212.3699999999999</c:v>
                </c:pt>
                <c:pt idx="172">
                  <c:v>1215.72</c:v>
                </c:pt>
                <c:pt idx="173">
                  <c:v>1204.99</c:v>
                </c:pt>
                <c:pt idx="174">
                  <c:v>1165.1600000000001</c:v>
                </c:pt>
                <c:pt idx="175">
                  <c:v>1167.58</c:v>
                </c:pt>
                <c:pt idx="176">
                  <c:v>1151.6199999999999</c:v>
                </c:pt>
                <c:pt idx="177">
                  <c:v>1112.51</c:v>
                </c:pt>
                <c:pt idx="178">
                  <c:v>1118.25</c:v>
                </c:pt>
                <c:pt idx="179">
                  <c:v>1089.03</c:v>
                </c:pt>
                <c:pt idx="180">
                  <c:v>1086.49</c:v>
                </c:pt>
                <c:pt idx="181">
                  <c:v>1073.46</c:v>
                </c:pt>
                <c:pt idx="182">
                  <c:v>1059.3900000000001</c:v>
                </c:pt>
                <c:pt idx="183">
                  <c:v>1029.1300000000001</c:v>
                </c:pt>
                <c:pt idx="184">
                  <c:v>1031.07</c:v>
                </c:pt>
                <c:pt idx="185">
                  <c:v>1014.17</c:v>
                </c:pt>
                <c:pt idx="186">
                  <c:v>1003.63</c:v>
                </c:pt>
                <c:pt idx="187">
                  <c:v>982.89700000000005</c:v>
                </c:pt>
                <c:pt idx="188">
                  <c:v>956.15899999999999</c:v>
                </c:pt>
                <c:pt idx="189">
                  <c:v>954.279</c:v>
                </c:pt>
                <c:pt idx="190">
                  <c:v>919.36900000000003</c:v>
                </c:pt>
                <c:pt idx="191">
                  <c:v>906.18499999999995</c:v>
                </c:pt>
                <c:pt idx="192">
                  <c:v>905.89300000000003</c:v>
                </c:pt>
                <c:pt idx="193">
                  <c:v>890.93</c:v>
                </c:pt>
                <c:pt idx="194">
                  <c:v>882.40099999999995</c:v>
                </c:pt>
                <c:pt idx="195">
                  <c:v>867.57299999999998</c:v>
                </c:pt>
                <c:pt idx="196">
                  <c:v>849.87599999999998</c:v>
                </c:pt>
                <c:pt idx="197">
                  <c:v>821.53399999999999</c:v>
                </c:pt>
                <c:pt idx="198">
                  <c:v>823.29399999999998</c:v>
                </c:pt>
                <c:pt idx="199">
                  <c:v>794.49599999999998</c:v>
                </c:pt>
                <c:pt idx="200">
                  <c:v>797.66700000000003</c:v>
                </c:pt>
                <c:pt idx="201">
                  <c:v>778.62099999999998</c:v>
                </c:pt>
                <c:pt idx="202">
                  <c:v>758.53200000000004</c:v>
                </c:pt>
                <c:pt idx="203">
                  <c:v>727.83900000000006</c:v>
                </c:pt>
                <c:pt idx="204">
                  <c:v>725.50400000000002</c:v>
                </c:pt>
                <c:pt idx="205">
                  <c:v>713.12300000000005</c:v>
                </c:pt>
                <c:pt idx="206">
                  <c:v>689.952</c:v>
                </c:pt>
                <c:pt idx="207">
                  <c:v>625.48500000000001</c:v>
                </c:pt>
                <c:pt idx="208">
                  <c:v>637.64400000000001</c:v>
                </c:pt>
                <c:pt idx="209">
                  <c:v>626.33299999999997</c:v>
                </c:pt>
                <c:pt idx="210">
                  <c:v>620.39400000000001</c:v>
                </c:pt>
                <c:pt idx="211">
                  <c:v>592.29200000000003</c:v>
                </c:pt>
                <c:pt idx="212">
                  <c:v>566.62199999999996</c:v>
                </c:pt>
                <c:pt idx="213">
                  <c:v>1687.85</c:v>
                </c:pt>
                <c:pt idx="214">
                  <c:v>1685.23</c:v>
                </c:pt>
                <c:pt idx="215">
                  <c:v>1677.25</c:v>
                </c:pt>
                <c:pt idx="216">
                  <c:v>1666.16</c:v>
                </c:pt>
                <c:pt idx="217">
                  <c:v>1624.04</c:v>
                </c:pt>
                <c:pt idx="218">
                  <c:v>1638.19</c:v>
                </c:pt>
                <c:pt idx="219">
                  <c:v>1626.8</c:v>
                </c:pt>
                <c:pt idx="220">
                  <c:v>1619.68</c:v>
                </c:pt>
                <c:pt idx="221">
                  <c:v>1609.59</c:v>
                </c:pt>
                <c:pt idx="222">
                  <c:v>1593.5</c:v>
                </c:pt>
                <c:pt idx="223">
                  <c:v>1595.28</c:v>
                </c:pt>
                <c:pt idx="224">
                  <c:v>1576.81</c:v>
                </c:pt>
                <c:pt idx="225">
                  <c:v>1564.74</c:v>
                </c:pt>
                <c:pt idx="226">
                  <c:v>1559.44</c:v>
                </c:pt>
                <c:pt idx="227">
                  <c:v>1531.85</c:v>
                </c:pt>
                <c:pt idx="228">
                  <c:v>1546.47</c:v>
                </c:pt>
                <c:pt idx="229">
                  <c:v>1518.11</c:v>
                </c:pt>
                <c:pt idx="230">
                  <c:v>1531.42</c:v>
                </c:pt>
                <c:pt idx="231">
                  <c:v>1520.88</c:v>
                </c:pt>
                <c:pt idx="232">
                  <c:v>1509.67</c:v>
                </c:pt>
                <c:pt idx="233">
                  <c:v>1501.75</c:v>
                </c:pt>
                <c:pt idx="234">
                  <c:v>1490.68</c:v>
                </c:pt>
                <c:pt idx="235">
                  <c:v>1484.64</c:v>
                </c:pt>
                <c:pt idx="236">
                  <c:v>1472.14</c:v>
                </c:pt>
                <c:pt idx="237">
                  <c:v>1446.75</c:v>
                </c:pt>
                <c:pt idx="238">
                  <c:v>1433.03</c:v>
                </c:pt>
                <c:pt idx="239">
                  <c:v>1425.93</c:v>
                </c:pt>
                <c:pt idx="240">
                  <c:v>1424.61</c:v>
                </c:pt>
                <c:pt idx="241">
                  <c:v>1399.79</c:v>
                </c:pt>
                <c:pt idx="242">
                  <c:v>1407.31</c:v>
                </c:pt>
                <c:pt idx="243">
                  <c:v>1398.49</c:v>
                </c:pt>
                <c:pt idx="244">
                  <c:v>1391.99</c:v>
                </c:pt>
                <c:pt idx="245">
                  <c:v>1375.8</c:v>
                </c:pt>
                <c:pt idx="246">
                  <c:v>1359.96</c:v>
                </c:pt>
                <c:pt idx="247">
                  <c:v>1354.92</c:v>
                </c:pt>
                <c:pt idx="248">
                  <c:v>1323.01</c:v>
                </c:pt>
                <c:pt idx="249">
                  <c:v>1328.53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6-498D-9237-910A52CC8178}"/>
            </c:ext>
          </c:extLst>
        </c:ser>
        <c:ser>
          <c:idx val="6"/>
          <c:order val="6"/>
          <c:tx>
            <c:strRef>
              <c:f>Sheet1!$K$1:$K$2</c:f>
              <c:strCache>
                <c:ptCount val="2"/>
                <c:pt idx="0">
                  <c:v>250 Objects</c:v>
                </c:pt>
                <c:pt idx="1">
                  <c:v>Time</c:v>
                </c:pt>
              </c:strCache>
            </c:strRef>
          </c:tx>
          <c:spPr>
            <a:ln w="317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>
              <a:outerShdw blurRad="50800" dist="15240" dir="5400000" algn="tl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cat>
            <c:numRef>
              <c:f>Sheet1!$D$3:$D$252</c:f>
              <c:numCache>
                <c:formatCode>General</c:formatCode>
                <c:ptCount val="2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</c:numCache>
            </c:numRef>
          </c:cat>
          <c:val>
            <c:numRef>
              <c:f>Sheet1!$K$3:$K$252</c:f>
              <c:numCache>
                <c:formatCode>General</c:formatCode>
                <c:ptCount val="250"/>
                <c:pt idx="0">
                  <c:v>11116.6</c:v>
                </c:pt>
                <c:pt idx="1">
                  <c:v>5680.55</c:v>
                </c:pt>
                <c:pt idx="2">
                  <c:v>3920.34</c:v>
                </c:pt>
                <c:pt idx="3">
                  <c:v>3090.26</c:v>
                </c:pt>
                <c:pt idx="4">
                  <c:v>2470.6</c:v>
                </c:pt>
                <c:pt idx="5">
                  <c:v>2116.25</c:v>
                </c:pt>
                <c:pt idx="6">
                  <c:v>2071.11</c:v>
                </c:pt>
                <c:pt idx="7">
                  <c:v>2073.61</c:v>
                </c:pt>
                <c:pt idx="8">
                  <c:v>2198.06</c:v>
                </c:pt>
                <c:pt idx="9">
                  <c:v>1923.4</c:v>
                </c:pt>
                <c:pt idx="10">
                  <c:v>1885.73</c:v>
                </c:pt>
                <c:pt idx="11">
                  <c:v>1836.71</c:v>
                </c:pt>
                <c:pt idx="12">
                  <c:v>1807.45</c:v>
                </c:pt>
                <c:pt idx="13">
                  <c:v>1785.09</c:v>
                </c:pt>
                <c:pt idx="14">
                  <c:v>1809.65</c:v>
                </c:pt>
                <c:pt idx="15">
                  <c:v>1665.46</c:v>
                </c:pt>
                <c:pt idx="16">
                  <c:v>1662.83</c:v>
                </c:pt>
                <c:pt idx="17">
                  <c:v>1673.59</c:v>
                </c:pt>
                <c:pt idx="18">
                  <c:v>1707.86</c:v>
                </c:pt>
                <c:pt idx="19">
                  <c:v>1511.19</c:v>
                </c:pt>
                <c:pt idx="20">
                  <c:v>1606.18</c:v>
                </c:pt>
                <c:pt idx="21">
                  <c:v>1465.76</c:v>
                </c:pt>
                <c:pt idx="22">
                  <c:v>1725.42</c:v>
                </c:pt>
                <c:pt idx="23">
                  <c:v>1745.84</c:v>
                </c:pt>
                <c:pt idx="24">
                  <c:v>1697.22</c:v>
                </c:pt>
                <c:pt idx="25">
                  <c:v>1667.02</c:v>
                </c:pt>
                <c:pt idx="26">
                  <c:v>1685.36</c:v>
                </c:pt>
                <c:pt idx="27">
                  <c:v>1758.59</c:v>
                </c:pt>
                <c:pt idx="28">
                  <c:v>1430.52</c:v>
                </c:pt>
                <c:pt idx="29">
                  <c:v>1552.3</c:v>
                </c:pt>
                <c:pt idx="30">
                  <c:v>1732</c:v>
                </c:pt>
                <c:pt idx="31">
                  <c:v>1420.4</c:v>
                </c:pt>
                <c:pt idx="32">
                  <c:v>1603.45</c:v>
                </c:pt>
                <c:pt idx="33">
                  <c:v>1845.58</c:v>
                </c:pt>
                <c:pt idx="34">
                  <c:v>1544.51</c:v>
                </c:pt>
                <c:pt idx="35">
                  <c:v>1826.31</c:v>
                </c:pt>
                <c:pt idx="36">
                  <c:v>1574.53</c:v>
                </c:pt>
                <c:pt idx="37">
                  <c:v>1938.19</c:v>
                </c:pt>
                <c:pt idx="38">
                  <c:v>1649.32</c:v>
                </c:pt>
                <c:pt idx="39">
                  <c:v>1431.17</c:v>
                </c:pt>
                <c:pt idx="40">
                  <c:v>1767.76</c:v>
                </c:pt>
                <c:pt idx="41">
                  <c:v>1536.27</c:v>
                </c:pt>
                <c:pt idx="42">
                  <c:v>1946.49</c:v>
                </c:pt>
                <c:pt idx="43">
                  <c:v>1746.99</c:v>
                </c:pt>
                <c:pt idx="44">
                  <c:v>1530.48</c:v>
                </c:pt>
                <c:pt idx="45">
                  <c:v>2006.93</c:v>
                </c:pt>
                <c:pt idx="46">
                  <c:v>1799.16</c:v>
                </c:pt>
                <c:pt idx="47">
                  <c:v>1599.36</c:v>
                </c:pt>
                <c:pt idx="48">
                  <c:v>1416.25</c:v>
                </c:pt>
                <c:pt idx="49">
                  <c:v>1990.55</c:v>
                </c:pt>
                <c:pt idx="50">
                  <c:v>1780.05</c:v>
                </c:pt>
                <c:pt idx="51">
                  <c:v>1629.43</c:v>
                </c:pt>
                <c:pt idx="52">
                  <c:v>1416.98</c:v>
                </c:pt>
                <c:pt idx="53">
                  <c:v>2060.46</c:v>
                </c:pt>
                <c:pt idx="54">
                  <c:v>1894.19</c:v>
                </c:pt>
                <c:pt idx="55">
                  <c:v>1726.28</c:v>
                </c:pt>
                <c:pt idx="56">
                  <c:v>1568.5</c:v>
                </c:pt>
                <c:pt idx="57">
                  <c:v>1416.42</c:v>
                </c:pt>
                <c:pt idx="58">
                  <c:v>2155.89</c:v>
                </c:pt>
                <c:pt idx="59">
                  <c:v>2023.53</c:v>
                </c:pt>
                <c:pt idx="60">
                  <c:v>1876.68</c:v>
                </c:pt>
                <c:pt idx="61">
                  <c:v>1714.47</c:v>
                </c:pt>
                <c:pt idx="62">
                  <c:v>1543.47</c:v>
                </c:pt>
                <c:pt idx="63">
                  <c:v>1422.53</c:v>
                </c:pt>
                <c:pt idx="64">
                  <c:v>2244.2199999999998</c:v>
                </c:pt>
                <c:pt idx="65">
                  <c:v>2096.4299999999998</c:v>
                </c:pt>
                <c:pt idx="66">
                  <c:v>1971.75</c:v>
                </c:pt>
                <c:pt idx="67">
                  <c:v>1822.16</c:v>
                </c:pt>
                <c:pt idx="68">
                  <c:v>1645.7</c:v>
                </c:pt>
                <c:pt idx="69">
                  <c:v>1510.35</c:v>
                </c:pt>
                <c:pt idx="70">
                  <c:v>1414.95</c:v>
                </c:pt>
                <c:pt idx="71">
                  <c:v>2291.04</c:v>
                </c:pt>
                <c:pt idx="72">
                  <c:v>2165.9499999999998</c:v>
                </c:pt>
                <c:pt idx="73">
                  <c:v>2052.38</c:v>
                </c:pt>
                <c:pt idx="74">
                  <c:v>1959.38</c:v>
                </c:pt>
                <c:pt idx="75">
                  <c:v>1838.05</c:v>
                </c:pt>
                <c:pt idx="76">
                  <c:v>1723.73</c:v>
                </c:pt>
                <c:pt idx="77">
                  <c:v>1619.27</c:v>
                </c:pt>
                <c:pt idx="78">
                  <c:v>1470.37</c:v>
                </c:pt>
                <c:pt idx="79">
                  <c:v>1408.72</c:v>
                </c:pt>
                <c:pt idx="80">
                  <c:v>2420.2399999999998</c:v>
                </c:pt>
                <c:pt idx="81">
                  <c:v>2307.27</c:v>
                </c:pt>
                <c:pt idx="82">
                  <c:v>2198.66</c:v>
                </c:pt>
                <c:pt idx="83">
                  <c:v>2129.92</c:v>
                </c:pt>
                <c:pt idx="84">
                  <c:v>2010.06</c:v>
                </c:pt>
                <c:pt idx="85">
                  <c:v>1915.3</c:v>
                </c:pt>
                <c:pt idx="86">
                  <c:v>1806.05</c:v>
                </c:pt>
                <c:pt idx="87">
                  <c:v>1708</c:v>
                </c:pt>
                <c:pt idx="88">
                  <c:v>1614.52</c:v>
                </c:pt>
                <c:pt idx="89">
                  <c:v>1497.92</c:v>
                </c:pt>
                <c:pt idx="90">
                  <c:v>1402.22</c:v>
                </c:pt>
                <c:pt idx="91">
                  <c:v>2642.91</c:v>
                </c:pt>
                <c:pt idx="92">
                  <c:v>2569.41</c:v>
                </c:pt>
                <c:pt idx="93">
                  <c:v>2435.79</c:v>
                </c:pt>
                <c:pt idx="94">
                  <c:v>2354.96</c:v>
                </c:pt>
                <c:pt idx="95">
                  <c:v>2263</c:v>
                </c:pt>
                <c:pt idx="96">
                  <c:v>2184.02</c:v>
                </c:pt>
                <c:pt idx="97">
                  <c:v>2098.34</c:v>
                </c:pt>
                <c:pt idx="98">
                  <c:v>2023.18</c:v>
                </c:pt>
                <c:pt idx="99">
                  <c:v>1933.14</c:v>
                </c:pt>
                <c:pt idx="100">
                  <c:v>1846.5</c:v>
                </c:pt>
                <c:pt idx="101">
                  <c:v>1761.32</c:v>
                </c:pt>
                <c:pt idx="102">
                  <c:v>1665.16</c:v>
                </c:pt>
                <c:pt idx="103">
                  <c:v>1584.75</c:v>
                </c:pt>
                <c:pt idx="104">
                  <c:v>1482.44</c:v>
                </c:pt>
                <c:pt idx="105">
                  <c:v>1409.25</c:v>
                </c:pt>
                <c:pt idx="106">
                  <c:v>2856.63</c:v>
                </c:pt>
                <c:pt idx="107">
                  <c:v>2776.63</c:v>
                </c:pt>
                <c:pt idx="108">
                  <c:v>2697.9</c:v>
                </c:pt>
                <c:pt idx="109">
                  <c:v>2622.66</c:v>
                </c:pt>
                <c:pt idx="110">
                  <c:v>2567.39</c:v>
                </c:pt>
                <c:pt idx="111">
                  <c:v>2497.42</c:v>
                </c:pt>
                <c:pt idx="112">
                  <c:v>2418.65</c:v>
                </c:pt>
                <c:pt idx="113">
                  <c:v>2346.08</c:v>
                </c:pt>
                <c:pt idx="114">
                  <c:v>2269.59</c:v>
                </c:pt>
                <c:pt idx="115">
                  <c:v>2198.84</c:v>
                </c:pt>
                <c:pt idx="116">
                  <c:v>2124.31</c:v>
                </c:pt>
                <c:pt idx="117">
                  <c:v>2071.4299999999998</c:v>
                </c:pt>
                <c:pt idx="118">
                  <c:v>2015.23</c:v>
                </c:pt>
                <c:pt idx="119">
                  <c:v>1930.46</c:v>
                </c:pt>
                <c:pt idx="120">
                  <c:v>1854.44</c:v>
                </c:pt>
                <c:pt idx="121">
                  <c:v>1800.52</c:v>
                </c:pt>
                <c:pt idx="122">
                  <c:v>1715.33</c:v>
                </c:pt>
                <c:pt idx="123">
                  <c:v>1639.29</c:v>
                </c:pt>
                <c:pt idx="124">
                  <c:v>1568.04</c:v>
                </c:pt>
                <c:pt idx="125">
                  <c:v>1484.26</c:v>
                </c:pt>
                <c:pt idx="126">
                  <c:v>1409.11</c:v>
                </c:pt>
                <c:pt idx="127">
                  <c:v>1405.4</c:v>
                </c:pt>
                <c:pt idx="128">
                  <c:v>3115.09</c:v>
                </c:pt>
                <c:pt idx="129">
                  <c:v>3033.71</c:v>
                </c:pt>
                <c:pt idx="130">
                  <c:v>2995.01</c:v>
                </c:pt>
                <c:pt idx="131">
                  <c:v>2931.2</c:v>
                </c:pt>
                <c:pt idx="132">
                  <c:v>2866.58</c:v>
                </c:pt>
                <c:pt idx="133">
                  <c:v>2795.82</c:v>
                </c:pt>
                <c:pt idx="134">
                  <c:v>2746.31</c:v>
                </c:pt>
                <c:pt idx="135">
                  <c:v>2692.61</c:v>
                </c:pt>
                <c:pt idx="136">
                  <c:v>2658.98</c:v>
                </c:pt>
                <c:pt idx="137">
                  <c:v>2595.98</c:v>
                </c:pt>
                <c:pt idx="138">
                  <c:v>2548.91</c:v>
                </c:pt>
                <c:pt idx="139">
                  <c:v>2486.4299999999998</c:v>
                </c:pt>
                <c:pt idx="140">
                  <c:v>2431.54</c:v>
                </c:pt>
                <c:pt idx="141">
                  <c:v>2366.0700000000002</c:v>
                </c:pt>
                <c:pt idx="142">
                  <c:v>2314.12</c:v>
                </c:pt>
                <c:pt idx="143">
                  <c:v>2259.02</c:v>
                </c:pt>
                <c:pt idx="144">
                  <c:v>2199.98</c:v>
                </c:pt>
                <c:pt idx="145">
                  <c:v>2142.29</c:v>
                </c:pt>
                <c:pt idx="146">
                  <c:v>2099.21</c:v>
                </c:pt>
                <c:pt idx="147">
                  <c:v>2046.94</c:v>
                </c:pt>
                <c:pt idx="148">
                  <c:v>1992.78</c:v>
                </c:pt>
                <c:pt idx="149">
                  <c:v>1931.4</c:v>
                </c:pt>
                <c:pt idx="150">
                  <c:v>1873.99</c:v>
                </c:pt>
                <c:pt idx="151">
                  <c:v>1809.27</c:v>
                </c:pt>
                <c:pt idx="152">
                  <c:v>1749.65</c:v>
                </c:pt>
                <c:pt idx="153">
                  <c:v>1693.69</c:v>
                </c:pt>
                <c:pt idx="154">
                  <c:v>1634.65</c:v>
                </c:pt>
                <c:pt idx="155">
                  <c:v>1529.79</c:v>
                </c:pt>
                <c:pt idx="156">
                  <c:v>1474.12</c:v>
                </c:pt>
                <c:pt idx="157">
                  <c:v>1413.96</c:v>
                </c:pt>
                <c:pt idx="158">
                  <c:v>1403.34</c:v>
                </c:pt>
                <c:pt idx="159">
                  <c:v>1394.43</c:v>
                </c:pt>
                <c:pt idx="160">
                  <c:v>3585.39</c:v>
                </c:pt>
                <c:pt idx="161">
                  <c:v>3516.36</c:v>
                </c:pt>
                <c:pt idx="162">
                  <c:v>3496.11</c:v>
                </c:pt>
                <c:pt idx="163">
                  <c:v>3450.79</c:v>
                </c:pt>
                <c:pt idx="164">
                  <c:v>3385.88</c:v>
                </c:pt>
                <c:pt idx="165">
                  <c:v>3347.81</c:v>
                </c:pt>
                <c:pt idx="166">
                  <c:v>3287.08</c:v>
                </c:pt>
                <c:pt idx="167">
                  <c:v>3241.92</c:v>
                </c:pt>
                <c:pt idx="168">
                  <c:v>3215.83</c:v>
                </c:pt>
                <c:pt idx="169">
                  <c:v>3176.09</c:v>
                </c:pt>
                <c:pt idx="170">
                  <c:v>3125.53</c:v>
                </c:pt>
                <c:pt idx="171">
                  <c:v>3069.07</c:v>
                </c:pt>
                <c:pt idx="172">
                  <c:v>3047.96</c:v>
                </c:pt>
                <c:pt idx="173">
                  <c:v>3001.74</c:v>
                </c:pt>
                <c:pt idx="174">
                  <c:v>2967.9</c:v>
                </c:pt>
                <c:pt idx="175">
                  <c:v>2918.09</c:v>
                </c:pt>
                <c:pt idx="176">
                  <c:v>2870.32</c:v>
                </c:pt>
                <c:pt idx="177">
                  <c:v>2840.17</c:v>
                </c:pt>
                <c:pt idx="178">
                  <c:v>2793.57</c:v>
                </c:pt>
                <c:pt idx="179">
                  <c:v>2739.72</c:v>
                </c:pt>
                <c:pt idx="180">
                  <c:v>2725.94</c:v>
                </c:pt>
                <c:pt idx="181">
                  <c:v>2679.85</c:v>
                </c:pt>
                <c:pt idx="182">
                  <c:v>2640.51</c:v>
                </c:pt>
                <c:pt idx="183">
                  <c:v>2599.17</c:v>
                </c:pt>
                <c:pt idx="184">
                  <c:v>2554.52</c:v>
                </c:pt>
                <c:pt idx="185">
                  <c:v>2523.1799999999998</c:v>
                </c:pt>
                <c:pt idx="186">
                  <c:v>2427.86</c:v>
                </c:pt>
                <c:pt idx="187">
                  <c:v>2351.44</c:v>
                </c:pt>
                <c:pt idx="188">
                  <c:v>2311.3000000000002</c:v>
                </c:pt>
                <c:pt idx="189">
                  <c:v>2284.19</c:v>
                </c:pt>
                <c:pt idx="190">
                  <c:v>2249.9699999999998</c:v>
                </c:pt>
                <c:pt idx="191">
                  <c:v>2228.7600000000002</c:v>
                </c:pt>
                <c:pt idx="192">
                  <c:v>2183.27</c:v>
                </c:pt>
                <c:pt idx="193">
                  <c:v>2140.48</c:v>
                </c:pt>
                <c:pt idx="194">
                  <c:v>2156.7600000000002</c:v>
                </c:pt>
                <c:pt idx="195">
                  <c:v>2101.4499999999998</c:v>
                </c:pt>
                <c:pt idx="196">
                  <c:v>2071.6999999999998</c:v>
                </c:pt>
                <c:pt idx="197">
                  <c:v>2045.19</c:v>
                </c:pt>
                <c:pt idx="198">
                  <c:v>1991.4</c:v>
                </c:pt>
                <c:pt idx="199">
                  <c:v>1946.73</c:v>
                </c:pt>
                <c:pt idx="200">
                  <c:v>1923.51</c:v>
                </c:pt>
                <c:pt idx="201">
                  <c:v>1856.91</c:v>
                </c:pt>
                <c:pt idx="202">
                  <c:v>1765.39</c:v>
                </c:pt>
                <c:pt idx="203">
                  <c:v>1754.74</c:v>
                </c:pt>
                <c:pt idx="204">
                  <c:v>1712.66</c:v>
                </c:pt>
                <c:pt idx="205">
                  <c:v>1675.9</c:v>
                </c:pt>
                <c:pt idx="206">
                  <c:v>1610.26</c:v>
                </c:pt>
                <c:pt idx="207">
                  <c:v>1559.83</c:v>
                </c:pt>
                <c:pt idx="208">
                  <c:v>1530.09</c:v>
                </c:pt>
                <c:pt idx="209">
                  <c:v>1473.62</c:v>
                </c:pt>
                <c:pt idx="210">
                  <c:v>1415.81</c:v>
                </c:pt>
                <c:pt idx="211">
                  <c:v>1415.02</c:v>
                </c:pt>
                <c:pt idx="212">
                  <c:v>1413.11</c:v>
                </c:pt>
                <c:pt idx="213">
                  <c:v>4462.21</c:v>
                </c:pt>
                <c:pt idx="214">
                  <c:v>4372.47</c:v>
                </c:pt>
                <c:pt idx="215">
                  <c:v>4331.46</c:v>
                </c:pt>
                <c:pt idx="216">
                  <c:v>4311.1000000000004</c:v>
                </c:pt>
                <c:pt idx="217">
                  <c:v>4287</c:v>
                </c:pt>
                <c:pt idx="218">
                  <c:v>4247.59</c:v>
                </c:pt>
                <c:pt idx="219">
                  <c:v>4202.7700000000004</c:v>
                </c:pt>
                <c:pt idx="220">
                  <c:v>4218.91</c:v>
                </c:pt>
                <c:pt idx="221">
                  <c:v>4163.7</c:v>
                </c:pt>
                <c:pt idx="222">
                  <c:v>4139.46</c:v>
                </c:pt>
                <c:pt idx="223">
                  <c:v>4147.7</c:v>
                </c:pt>
                <c:pt idx="224">
                  <c:v>4074.26</c:v>
                </c:pt>
                <c:pt idx="225">
                  <c:v>4045.9</c:v>
                </c:pt>
                <c:pt idx="226">
                  <c:v>3964.49</c:v>
                </c:pt>
                <c:pt idx="227">
                  <c:v>4176.21</c:v>
                </c:pt>
                <c:pt idx="228">
                  <c:v>3930.43</c:v>
                </c:pt>
                <c:pt idx="229">
                  <c:v>3914.9</c:v>
                </c:pt>
                <c:pt idx="230">
                  <c:v>3876.89</c:v>
                </c:pt>
                <c:pt idx="231">
                  <c:v>4007.36</c:v>
                </c:pt>
                <c:pt idx="232">
                  <c:v>3838.02</c:v>
                </c:pt>
                <c:pt idx="233">
                  <c:v>3794.02</c:v>
                </c:pt>
                <c:pt idx="234">
                  <c:v>3772.25</c:v>
                </c:pt>
                <c:pt idx="235">
                  <c:v>3740.55</c:v>
                </c:pt>
                <c:pt idx="236">
                  <c:v>3711.44</c:v>
                </c:pt>
                <c:pt idx="237">
                  <c:v>3688.28</c:v>
                </c:pt>
                <c:pt idx="238">
                  <c:v>3657.39</c:v>
                </c:pt>
                <c:pt idx="239">
                  <c:v>3628.55</c:v>
                </c:pt>
                <c:pt idx="240">
                  <c:v>4072.34</c:v>
                </c:pt>
                <c:pt idx="241">
                  <c:v>3524.68</c:v>
                </c:pt>
                <c:pt idx="242">
                  <c:v>3544.04</c:v>
                </c:pt>
                <c:pt idx="243">
                  <c:v>3516.75</c:v>
                </c:pt>
                <c:pt idx="244">
                  <c:v>3474.85</c:v>
                </c:pt>
                <c:pt idx="245">
                  <c:v>3475.32</c:v>
                </c:pt>
                <c:pt idx="246">
                  <c:v>3428.57</c:v>
                </c:pt>
                <c:pt idx="247">
                  <c:v>3373.38</c:v>
                </c:pt>
                <c:pt idx="248">
                  <c:v>3359.46</c:v>
                </c:pt>
                <c:pt idx="249">
                  <c:v>3382.4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F6-498D-9237-910A52CC8178}"/>
            </c:ext>
          </c:extLst>
        </c:ser>
        <c:ser>
          <c:idx val="8"/>
          <c:order val="8"/>
          <c:tx>
            <c:strRef>
              <c:f>Sheet1!$M$1:$M$2</c:f>
              <c:strCache>
                <c:ptCount val="2"/>
                <c:pt idx="0">
                  <c:v>500 Objects</c:v>
                </c:pt>
                <c:pt idx="1">
                  <c:v>Time</c:v>
                </c:pt>
              </c:strCache>
            </c:strRef>
          </c:tx>
          <c:spPr>
            <a:ln w="317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>
              <a:outerShdw blurRad="50800" dist="15240" dir="5400000" algn="tl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cat>
            <c:numRef>
              <c:f>Sheet1!$D$3:$D$252</c:f>
              <c:numCache>
                <c:formatCode>General</c:formatCode>
                <c:ptCount val="2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</c:numCache>
            </c:numRef>
          </c:cat>
          <c:val>
            <c:numRef>
              <c:f>Sheet1!$M$3:$M$252</c:f>
              <c:numCache>
                <c:formatCode>General</c:formatCode>
                <c:ptCount val="250"/>
                <c:pt idx="0">
                  <c:v>27463.200000000001</c:v>
                </c:pt>
                <c:pt idx="1">
                  <c:v>14197.2</c:v>
                </c:pt>
                <c:pt idx="2">
                  <c:v>10336.4</c:v>
                </c:pt>
                <c:pt idx="3">
                  <c:v>7664.06</c:v>
                </c:pt>
                <c:pt idx="4">
                  <c:v>6529.62</c:v>
                </c:pt>
                <c:pt idx="5">
                  <c:v>5625.13</c:v>
                </c:pt>
                <c:pt idx="6">
                  <c:v>5428.66</c:v>
                </c:pt>
                <c:pt idx="7">
                  <c:v>4881.66</c:v>
                </c:pt>
                <c:pt idx="8">
                  <c:v>4769.16</c:v>
                </c:pt>
                <c:pt idx="9">
                  <c:v>4519.9799999999996</c:v>
                </c:pt>
                <c:pt idx="10">
                  <c:v>4669.3500000000004</c:v>
                </c:pt>
                <c:pt idx="11">
                  <c:v>4307.26</c:v>
                </c:pt>
                <c:pt idx="12">
                  <c:v>4203.84</c:v>
                </c:pt>
                <c:pt idx="13">
                  <c:v>4289.59</c:v>
                </c:pt>
                <c:pt idx="14">
                  <c:v>4265.0600000000004</c:v>
                </c:pt>
                <c:pt idx="15">
                  <c:v>3947.51</c:v>
                </c:pt>
                <c:pt idx="16">
                  <c:v>4381.8599999999997</c:v>
                </c:pt>
                <c:pt idx="17">
                  <c:v>4109.13</c:v>
                </c:pt>
                <c:pt idx="18">
                  <c:v>4149.21</c:v>
                </c:pt>
                <c:pt idx="19">
                  <c:v>3955.38</c:v>
                </c:pt>
                <c:pt idx="20">
                  <c:v>4143.2</c:v>
                </c:pt>
                <c:pt idx="21">
                  <c:v>3564.46</c:v>
                </c:pt>
                <c:pt idx="22">
                  <c:v>4209.3900000000003</c:v>
                </c:pt>
                <c:pt idx="23">
                  <c:v>3994.89</c:v>
                </c:pt>
                <c:pt idx="24">
                  <c:v>4029.24</c:v>
                </c:pt>
                <c:pt idx="25">
                  <c:v>4040.85</c:v>
                </c:pt>
                <c:pt idx="26">
                  <c:v>4108.76</c:v>
                </c:pt>
                <c:pt idx="27">
                  <c:v>4324.95</c:v>
                </c:pt>
                <c:pt idx="28">
                  <c:v>3468.3</c:v>
                </c:pt>
                <c:pt idx="29">
                  <c:v>3744.27</c:v>
                </c:pt>
                <c:pt idx="30">
                  <c:v>4162.9399999999996</c:v>
                </c:pt>
                <c:pt idx="31">
                  <c:v>3401.89</c:v>
                </c:pt>
                <c:pt idx="32">
                  <c:v>3889.04</c:v>
                </c:pt>
                <c:pt idx="33">
                  <c:v>4375.96</c:v>
                </c:pt>
                <c:pt idx="34">
                  <c:v>3762.78</c:v>
                </c:pt>
                <c:pt idx="35">
                  <c:v>4410</c:v>
                </c:pt>
                <c:pt idx="36">
                  <c:v>3765.99</c:v>
                </c:pt>
                <c:pt idx="37">
                  <c:v>4537.68</c:v>
                </c:pt>
                <c:pt idx="38">
                  <c:v>3926.01</c:v>
                </c:pt>
                <c:pt idx="39">
                  <c:v>3380.28</c:v>
                </c:pt>
                <c:pt idx="40">
                  <c:v>4283.26</c:v>
                </c:pt>
                <c:pt idx="41">
                  <c:v>3640.77</c:v>
                </c:pt>
                <c:pt idx="42">
                  <c:v>4725.3</c:v>
                </c:pt>
                <c:pt idx="43">
                  <c:v>4239.8900000000003</c:v>
                </c:pt>
                <c:pt idx="44">
                  <c:v>3641.04</c:v>
                </c:pt>
                <c:pt idx="45">
                  <c:v>4833.78</c:v>
                </c:pt>
                <c:pt idx="46">
                  <c:v>4358.05</c:v>
                </c:pt>
                <c:pt idx="47">
                  <c:v>3877.05</c:v>
                </c:pt>
                <c:pt idx="48">
                  <c:v>3376.57</c:v>
                </c:pt>
                <c:pt idx="49">
                  <c:v>4786.6899999999996</c:v>
                </c:pt>
                <c:pt idx="50">
                  <c:v>4616.74</c:v>
                </c:pt>
                <c:pt idx="51">
                  <c:v>4040.2</c:v>
                </c:pt>
                <c:pt idx="52">
                  <c:v>3521.24</c:v>
                </c:pt>
                <c:pt idx="53">
                  <c:v>5158.13</c:v>
                </c:pt>
                <c:pt idx="54">
                  <c:v>4864.72</c:v>
                </c:pt>
                <c:pt idx="55">
                  <c:v>4548.8999999999996</c:v>
                </c:pt>
                <c:pt idx="56">
                  <c:v>4110.8</c:v>
                </c:pt>
                <c:pt idx="57">
                  <c:v>3650.62</c:v>
                </c:pt>
                <c:pt idx="58">
                  <c:v>5520.38</c:v>
                </c:pt>
                <c:pt idx="59">
                  <c:v>5177.32</c:v>
                </c:pt>
                <c:pt idx="60">
                  <c:v>4810.7</c:v>
                </c:pt>
                <c:pt idx="61">
                  <c:v>4500.6899999999996</c:v>
                </c:pt>
                <c:pt idx="62">
                  <c:v>3947.62</c:v>
                </c:pt>
                <c:pt idx="63">
                  <c:v>3682.06</c:v>
                </c:pt>
                <c:pt idx="64">
                  <c:v>5754.93</c:v>
                </c:pt>
                <c:pt idx="65">
                  <c:v>5375.65</c:v>
                </c:pt>
                <c:pt idx="66">
                  <c:v>5015.43</c:v>
                </c:pt>
                <c:pt idx="67">
                  <c:v>4606.16</c:v>
                </c:pt>
                <c:pt idx="68">
                  <c:v>4309.41</c:v>
                </c:pt>
                <c:pt idx="69">
                  <c:v>3983.65</c:v>
                </c:pt>
                <c:pt idx="70">
                  <c:v>3641.59</c:v>
                </c:pt>
                <c:pt idx="71">
                  <c:v>6034.29</c:v>
                </c:pt>
                <c:pt idx="72">
                  <c:v>5768.18</c:v>
                </c:pt>
                <c:pt idx="73">
                  <c:v>5475.21</c:v>
                </c:pt>
                <c:pt idx="74">
                  <c:v>5211.8100000000004</c:v>
                </c:pt>
                <c:pt idx="75">
                  <c:v>4975.49</c:v>
                </c:pt>
                <c:pt idx="76">
                  <c:v>4237.68</c:v>
                </c:pt>
                <c:pt idx="77">
                  <c:v>3955.06</c:v>
                </c:pt>
                <c:pt idx="78">
                  <c:v>3624.78</c:v>
                </c:pt>
                <c:pt idx="79">
                  <c:v>3387.55</c:v>
                </c:pt>
                <c:pt idx="80">
                  <c:v>6045.06</c:v>
                </c:pt>
                <c:pt idx="81">
                  <c:v>5798.52</c:v>
                </c:pt>
                <c:pt idx="82">
                  <c:v>5567.99</c:v>
                </c:pt>
                <c:pt idx="83">
                  <c:v>5329.11</c:v>
                </c:pt>
                <c:pt idx="84">
                  <c:v>5159.79</c:v>
                </c:pt>
                <c:pt idx="85">
                  <c:v>4857.8</c:v>
                </c:pt>
                <c:pt idx="86">
                  <c:v>4588.74</c:v>
                </c:pt>
                <c:pt idx="87">
                  <c:v>4318.96</c:v>
                </c:pt>
                <c:pt idx="88">
                  <c:v>3994.91</c:v>
                </c:pt>
                <c:pt idx="89">
                  <c:v>3698.03</c:v>
                </c:pt>
                <c:pt idx="90">
                  <c:v>3400.53</c:v>
                </c:pt>
                <c:pt idx="91">
                  <c:v>6627.29</c:v>
                </c:pt>
                <c:pt idx="92">
                  <c:v>6399.18</c:v>
                </c:pt>
                <c:pt idx="93">
                  <c:v>6134.03</c:v>
                </c:pt>
                <c:pt idx="94">
                  <c:v>5934.33</c:v>
                </c:pt>
                <c:pt idx="95">
                  <c:v>5725.5</c:v>
                </c:pt>
                <c:pt idx="96">
                  <c:v>5508.09</c:v>
                </c:pt>
                <c:pt idx="97">
                  <c:v>5309.37</c:v>
                </c:pt>
                <c:pt idx="98">
                  <c:v>5157.09</c:v>
                </c:pt>
                <c:pt idx="99">
                  <c:v>4992.6099999999997</c:v>
                </c:pt>
                <c:pt idx="100">
                  <c:v>4690.4399999999996</c:v>
                </c:pt>
                <c:pt idx="101">
                  <c:v>4424.1000000000004</c:v>
                </c:pt>
                <c:pt idx="102">
                  <c:v>4111.8999999999996</c:v>
                </c:pt>
                <c:pt idx="103">
                  <c:v>3916.98</c:v>
                </c:pt>
                <c:pt idx="104">
                  <c:v>3685.98</c:v>
                </c:pt>
                <c:pt idx="105">
                  <c:v>3424.61</c:v>
                </c:pt>
                <c:pt idx="106">
                  <c:v>7258.72</c:v>
                </c:pt>
                <c:pt idx="107">
                  <c:v>7049.21</c:v>
                </c:pt>
                <c:pt idx="108">
                  <c:v>7044.99</c:v>
                </c:pt>
                <c:pt idx="109">
                  <c:v>6660.77</c:v>
                </c:pt>
                <c:pt idx="110">
                  <c:v>6467.74</c:v>
                </c:pt>
                <c:pt idx="111">
                  <c:v>6289.34</c:v>
                </c:pt>
                <c:pt idx="112">
                  <c:v>6292.32</c:v>
                </c:pt>
                <c:pt idx="113">
                  <c:v>6013.71</c:v>
                </c:pt>
                <c:pt idx="114">
                  <c:v>5761.51</c:v>
                </c:pt>
                <c:pt idx="115">
                  <c:v>5594</c:v>
                </c:pt>
                <c:pt idx="116">
                  <c:v>5405.92</c:v>
                </c:pt>
                <c:pt idx="117">
                  <c:v>5250.69</c:v>
                </c:pt>
                <c:pt idx="118">
                  <c:v>5135.38</c:v>
                </c:pt>
                <c:pt idx="119">
                  <c:v>4942.3900000000003</c:v>
                </c:pt>
                <c:pt idx="120">
                  <c:v>4756.32</c:v>
                </c:pt>
                <c:pt idx="121">
                  <c:v>4550.16</c:v>
                </c:pt>
                <c:pt idx="122">
                  <c:v>4270.34</c:v>
                </c:pt>
                <c:pt idx="123">
                  <c:v>4102.38</c:v>
                </c:pt>
                <c:pt idx="124">
                  <c:v>3913.69</c:v>
                </c:pt>
                <c:pt idx="125">
                  <c:v>3688.36</c:v>
                </c:pt>
                <c:pt idx="126">
                  <c:v>3436.46</c:v>
                </c:pt>
                <c:pt idx="127">
                  <c:v>3341.28</c:v>
                </c:pt>
                <c:pt idx="128">
                  <c:v>7936.94</c:v>
                </c:pt>
                <c:pt idx="129">
                  <c:v>7764.43</c:v>
                </c:pt>
                <c:pt idx="130">
                  <c:v>7713.32</c:v>
                </c:pt>
                <c:pt idx="131">
                  <c:v>7500.95</c:v>
                </c:pt>
                <c:pt idx="132">
                  <c:v>7350.62</c:v>
                </c:pt>
                <c:pt idx="133">
                  <c:v>7177.12</c:v>
                </c:pt>
                <c:pt idx="134">
                  <c:v>7377.74</c:v>
                </c:pt>
                <c:pt idx="135">
                  <c:v>7025.67</c:v>
                </c:pt>
                <c:pt idx="136">
                  <c:v>6722.34</c:v>
                </c:pt>
                <c:pt idx="137">
                  <c:v>6550.98</c:v>
                </c:pt>
                <c:pt idx="138">
                  <c:v>6413.21</c:v>
                </c:pt>
                <c:pt idx="139">
                  <c:v>6226.08</c:v>
                </c:pt>
                <c:pt idx="140">
                  <c:v>6123.15</c:v>
                </c:pt>
                <c:pt idx="141">
                  <c:v>5979.97</c:v>
                </c:pt>
                <c:pt idx="142">
                  <c:v>6117.06</c:v>
                </c:pt>
                <c:pt idx="143">
                  <c:v>5556.53</c:v>
                </c:pt>
                <c:pt idx="144">
                  <c:v>5447.44</c:v>
                </c:pt>
                <c:pt idx="145">
                  <c:v>5323.59</c:v>
                </c:pt>
                <c:pt idx="146">
                  <c:v>5264.13</c:v>
                </c:pt>
                <c:pt idx="147">
                  <c:v>5114.1000000000004</c:v>
                </c:pt>
                <c:pt idx="148">
                  <c:v>4970.32</c:v>
                </c:pt>
                <c:pt idx="149">
                  <c:v>4906.47</c:v>
                </c:pt>
                <c:pt idx="150">
                  <c:v>4564.8599999999997</c:v>
                </c:pt>
                <c:pt idx="151">
                  <c:v>4496.3100000000004</c:v>
                </c:pt>
                <c:pt idx="152">
                  <c:v>4349.1499999999996</c:v>
                </c:pt>
                <c:pt idx="153">
                  <c:v>4167.91</c:v>
                </c:pt>
                <c:pt idx="154">
                  <c:v>4007.49</c:v>
                </c:pt>
                <c:pt idx="155">
                  <c:v>3852.33</c:v>
                </c:pt>
                <c:pt idx="156">
                  <c:v>3700.17</c:v>
                </c:pt>
                <c:pt idx="157">
                  <c:v>3471.91</c:v>
                </c:pt>
                <c:pt idx="158">
                  <c:v>3284.5</c:v>
                </c:pt>
                <c:pt idx="159">
                  <c:v>3304.37</c:v>
                </c:pt>
                <c:pt idx="160">
                  <c:v>8804.8799999999992</c:v>
                </c:pt>
                <c:pt idx="161">
                  <c:v>8610.6</c:v>
                </c:pt>
                <c:pt idx="162">
                  <c:v>8519.24</c:v>
                </c:pt>
                <c:pt idx="163">
                  <c:v>8332.5499999999993</c:v>
                </c:pt>
                <c:pt idx="164">
                  <c:v>8312.2000000000007</c:v>
                </c:pt>
                <c:pt idx="165">
                  <c:v>8314.67</c:v>
                </c:pt>
                <c:pt idx="166">
                  <c:v>8078.26</c:v>
                </c:pt>
                <c:pt idx="167">
                  <c:v>8042.19</c:v>
                </c:pt>
                <c:pt idx="168">
                  <c:v>7978.88</c:v>
                </c:pt>
                <c:pt idx="169">
                  <c:v>7725.25</c:v>
                </c:pt>
                <c:pt idx="170">
                  <c:v>7748.37</c:v>
                </c:pt>
                <c:pt idx="171">
                  <c:v>7480.81</c:v>
                </c:pt>
                <c:pt idx="172">
                  <c:v>7404.11</c:v>
                </c:pt>
                <c:pt idx="173">
                  <c:v>7283.43</c:v>
                </c:pt>
                <c:pt idx="174">
                  <c:v>7205.48</c:v>
                </c:pt>
                <c:pt idx="175">
                  <c:v>7065.51</c:v>
                </c:pt>
                <c:pt idx="176">
                  <c:v>6980.29</c:v>
                </c:pt>
                <c:pt idx="177">
                  <c:v>6852.3</c:v>
                </c:pt>
                <c:pt idx="178">
                  <c:v>6850.16</c:v>
                </c:pt>
                <c:pt idx="179">
                  <c:v>6733.65</c:v>
                </c:pt>
                <c:pt idx="180">
                  <c:v>6842.81</c:v>
                </c:pt>
                <c:pt idx="181">
                  <c:v>6791.39</c:v>
                </c:pt>
                <c:pt idx="182">
                  <c:v>6681.59</c:v>
                </c:pt>
                <c:pt idx="183">
                  <c:v>6544.1</c:v>
                </c:pt>
                <c:pt idx="184">
                  <c:v>6422.21</c:v>
                </c:pt>
                <c:pt idx="185">
                  <c:v>6332.34</c:v>
                </c:pt>
                <c:pt idx="186">
                  <c:v>6212.46</c:v>
                </c:pt>
                <c:pt idx="187">
                  <c:v>6136.51</c:v>
                </c:pt>
                <c:pt idx="188">
                  <c:v>5999.95</c:v>
                </c:pt>
                <c:pt idx="189">
                  <c:v>5916.95</c:v>
                </c:pt>
                <c:pt idx="190">
                  <c:v>5814.11</c:v>
                </c:pt>
                <c:pt idx="191">
                  <c:v>5710.92</c:v>
                </c:pt>
                <c:pt idx="192">
                  <c:v>5587.39</c:v>
                </c:pt>
                <c:pt idx="193">
                  <c:v>5486.28</c:v>
                </c:pt>
                <c:pt idx="194">
                  <c:v>5395.46</c:v>
                </c:pt>
                <c:pt idx="195">
                  <c:v>5285.76</c:v>
                </c:pt>
                <c:pt idx="196">
                  <c:v>5177.71</c:v>
                </c:pt>
                <c:pt idx="197">
                  <c:v>5091.58</c:v>
                </c:pt>
                <c:pt idx="198">
                  <c:v>4993.5600000000004</c:v>
                </c:pt>
                <c:pt idx="199">
                  <c:v>4878.7700000000004</c:v>
                </c:pt>
                <c:pt idx="200">
                  <c:v>4771.63</c:v>
                </c:pt>
                <c:pt idx="201">
                  <c:v>4648.6400000000003</c:v>
                </c:pt>
                <c:pt idx="202">
                  <c:v>4511.57</c:v>
                </c:pt>
                <c:pt idx="203">
                  <c:v>4331.91</c:v>
                </c:pt>
                <c:pt idx="204">
                  <c:v>4107.2700000000004</c:v>
                </c:pt>
                <c:pt idx="205">
                  <c:v>4108.95</c:v>
                </c:pt>
                <c:pt idx="206">
                  <c:v>4014.99</c:v>
                </c:pt>
                <c:pt idx="207">
                  <c:v>3869.24</c:v>
                </c:pt>
                <c:pt idx="208">
                  <c:v>3759.13</c:v>
                </c:pt>
                <c:pt idx="209">
                  <c:v>3612.44</c:v>
                </c:pt>
                <c:pt idx="210">
                  <c:v>3499.24</c:v>
                </c:pt>
                <c:pt idx="211">
                  <c:v>3352.68</c:v>
                </c:pt>
                <c:pt idx="212">
                  <c:v>3373.82</c:v>
                </c:pt>
                <c:pt idx="213">
                  <c:v>11079.1</c:v>
                </c:pt>
                <c:pt idx="214">
                  <c:v>10955.1</c:v>
                </c:pt>
                <c:pt idx="215">
                  <c:v>10948.3</c:v>
                </c:pt>
                <c:pt idx="216">
                  <c:v>10729.9</c:v>
                </c:pt>
                <c:pt idx="217">
                  <c:v>10373.299999999999</c:v>
                </c:pt>
                <c:pt idx="218">
                  <c:v>10156.9</c:v>
                </c:pt>
                <c:pt idx="219">
                  <c:v>9945.3700000000008</c:v>
                </c:pt>
                <c:pt idx="220">
                  <c:v>10087.799999999999</c:v>
                </c:pt>
                <c:pt idx="221">
                  <c:v>9887.82</c:v>
                </c:pt>
                <c:pt idx="222">
                  <c:v>9742.9599999999991</c:v>
                </c:pt>
                <c:pt idx="223">
                  <c:v>9650.84</c:v>
                </c:pt>
                <c:pt idx="224">
                  <c:v>9649.59</c:v>
                </c:pt>
                <c:pt idx="225">
                  <c:v>9552.36</c:v>
                </c:pt>
                <c:pt idx="226">
                  <c:v>9518.73</c:v>
                </c:pt>
                <c:pt idx="227">
                  <c:v>9440.9500000000007</c:v>
                </c:pt>
                <c:pt idx="228">
                  <c:v>9388.6200000000008</c:v>
                </c:pt>
                <c:pt idx="229">
                  <c:v>9303.81</c:v>
                </c:pt>
                <c:pt idx="230">
                  <c:v>9202.36</c:v>
                </c:pt>
                <c:pt idx="231">
                  <c:v>9142.2800000000007</c:v>
                </c:pt>
                <c:pt idx="232">
                  <c:v>9084.5499999999993</c:v>
                </c:pt>
                <c:pt idx="233">
                  <c:v>9008.57</c:v>
                </c:pt>
                <c:pt idx="234">
                  <c:v>8958.58</c:v>
                </c:pt>
                <c:pt idx="235">
                  <c:v>8827.32</c:v>
                </c:pt>
                <c:pt idx="236">
                  <c:v>8792.81</c:v>
                </c:pt>
                <c:pt idx="237">
                  <c:v>8807.11</c:v>
                </c:pt>
                <c:pt idx="238">
                  <c:v>8706.9</c:v>
                </c:pt>
                <c:pt idx="239">
                  <c:v>8610.16</c:v>
                </c:pt>
                <c:pt idx="240">
                  <c:v>8539.27</c:v>
                </c:pt>
                <c:pt idx="241">
                  <c:v>8470.27</c:v>
                </c:pt>
                <c:pt idx="242">
                  <c:v>8401.09</c:v>
                </c:pt>
                <c:pt idx="243">
                  <c:v>8328.11</c:v>
                </c:pt>
                <c:pt idx="244">
                  <c:v>8288.5400000000009</c:v>
                </c:pt>
                <c:pt idx="245">
                  <c:v>8184.03</c:v>
                </c:pt>
                <c:pt idx="246">
                  <c:v>8129.4</c:v>
                </c:pt>
                <c:pt idx="247">
                  <c:v>8044.41</c:v>
                </c:pt>
                <c:pt idx="248">
                  <c:v>8009.17</c:v>
                </c:pt>
                <c:pt idx="249">
                  <c:v>7964.3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F6-498D-9237-910A52CC81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5955664"/>
        <c:axId val="91595614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Sheet1!$F$1:$F$2</c15:sqref>
                        </c15:formulaRef>
                      </c:ext>
                    </c:extLst>
                    <c:strCache>
                      <c:ptCount val="2"/>
                      <c:pt idx="0">
                        <c:v>50 Objects</c:v>
                      </c:pt>
                      <c:pt idx="1">
                        <c:v>No of Threads</c:v>
                      </c:pt>
                    </c:strCache>
                  </c:strRef>
                </c:tx>
                <c:spPr>
                  <a:ln w="31750" cap="rnd">
                    <a:solidFill>
                      <a:schemeClr val="accent4"/>
                    </a:solidFill>
                    <a:round/>
                  </a:ln>
                  <a:effectLst>
                    <a:outerShdw blurRad="50800" dist="15240" dir="5400000" algn="tl" rotWithShape="0">
                      <a:srgbClr val="000000">
                        <a:alpha val="75000"/>
                      </a:srgbClr>
                    </a:outerShdw>
                  </a:effectLst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Sheet1!$D$3:$D$252</c15:sqref>
                        </c15:formulaRef>
                      </c:ext>
                    </c:extLst>
                    <c:numCache>
                      <c:formatCode>General</c:formatCode>
                      <c:ptCount val="25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Sheet1!$F$3:$F$252</c15:sqref>
                        </c15:formulaRef>
                      </c:ext>
                    </c:extLst>
                    <c:numCache>
                      <c:formatCode>General</c:formatCode>
                      <c:ptCount val="25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0AF6-498D-9237-910A52CC8178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Sheet1!$H$1:$H$2</c15:sqref>
                        </c15:formulaRef>
                      </c:ext>
                    </c:extLst>
                    <c:strCache>
                      <c:ptCount val="2"/>
                      <c:pt idx="0">
                        <c:v>100 Objects</c:v>
                      </c:pt>
                      <c:pt idx="1">
                        <c:v>No of Threads</c:v>
                      </c:pt>
                    </c:strCache>
                  </c:strRef>
                </c:tx>
                <c:spPr>
                  <a:ln w="317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>
                    <a:outerShdw blurRad="50800" dist="15240" dir="5400000" algn="tl" rotWithShape="0">
                      <a:srgbClr val="000000">
                        <a:alpha val="75000"/>
                      </a:srgbClr>
                    </a:outerShdw>
                  </a:effectLst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Sheet1!$D$3:$D$252</c15:sqref>
                        </c15:formulaRef>
                      </c:ext>
                    </c:extLst>
                    <c:numCache>
                      <c:formatCode>General</c:formatCode>
                      <c:ptCount val="25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Sheet1!$H$3:$H$252</c15:sqref>
                        </c15:formulaRef>
                      </c:ext>
                    </c:extLst>
                    <c:numCache>
                      <c:formatCode>General</c:formatCode>
                      <c:ptCount val="25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0AF6-498D-9237-910A52CC8178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Sheet1!$J$1:$J$2</c15:sqref>
                        </c15:formulaRef>
                      </c:ext>
                    </c:extLst>
                    <c:strCache>
                      <c:ptCount val="2"/>
                      <c:pt idx="0">
                        <c:v>250 Objects</c:v>
                      </c:pt>
                      <c:pt idx="1">
                        <c:v>No of Threads</c:v>
                      </c:pt>
                    </c:strCache>
                  </c:strRef>
                </c:tx>
                <c:spPr>
                  <a:ln w="317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>
                    <a:outerShdw blurRad="50800" dist="15240" dir="5400000" algn="tl" rotWithShape="0">
                      <a:srgbClr val="000000">
                        <a:alpha val="75000"/>
                      </a:srgbClr>
                    </a:outerShdw>
                  </a:effectLst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Sheet1!$D$3:$D$252</c15:sqref>
                        </c15:formulaRef>
                      </c:ext>
                    </c:extLst>
                    <c:numCache>
                      <c:formatCode>General</c:formatCode>
                      <c:ptCount val="25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Sheet1!$J$3:$J$252</c15:sqref>
                        </c15:formulaRef>
                      </c:ext>
                    </c:extLst>
                    <c:numCache>
                      <c:formatCode>General</c:formatCode>
                      <c:ptCount val="25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0AF6-498D-9237-910A52CC8178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Sheet1!$L$1:$L$2</c15:sqref>
                        </c15:formulaRef>
                      </c:ext>
                    </c:extLst>
                    <c:strCache>
                      <c:ptCount val="2"/>
                      <c:pt idx="0">
                        <c:v>500 Objects</c:v>
                      </c:pt>
                      <c:pt idx="1">
                        <c:v>No of Threads</c:v>
                      </c:pt>
                    </c:strCache>
                  </c:strRef>
                </c:tx>
                <c:spPr>
                  <a:ln w="31750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>
                    <a:outerShdw blurRad="50800" dist="15240" dir="5400000" algn="tl" rotWithShape="0">
                      <a:srgbClr val="000000">
                        <a:alpha val="75000"/>
                      </a:srgbClr>
                    </a:outerShdw>
                  </a:effectLst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Sheet1!$D$3:$D$252</c15:sqref>
                        </c15:formulaRef>
                      </c:ext>
                    </c:extLst>
                    <c:numCache>
                      <c:formatCode>General</c:formatCode>
                      <c:ptCount val="25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Sheet1!$L$3:$L$252</c15:sqref>
                        </c15:formulaRef>
                      </c:ext>
                    </c:extLst>
                    <c:numCache>
                      <c:formatCode>General</c:formatCode>
                      <c:ptCount val="25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0AF6-498D-9237-910A52CC8178}"/>
                  </c:ext>
                </c:extLst>
              </c15:ser>
            </c15:filteredLineSeries>
          </c:ext>
        </c:extLst>
      </c:lineChart>
      <c:catAx>
        <c:axId val="915955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Number of 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956144"/>
        <c:crosses val="autoZero"/>
        <c:auto val="1"/>
        <c:lblAlgn val="ctr"/>
        <c:lblOffset val="100"/>
        <c:noMultiLvlLbl val="0"/>
      </c:catAx>
      <c:valAx>
        <c:axId val="91595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Time</a:t>
                </a:r>
                <a:r>
                  <a:rPr lang="en-GB" baseline="0" dirty="0"/>
                  <a:t> (Milliseconds)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955664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Objects</a:t>
            </a:r>
            <a:r>
              <a:rPr lang="en-US" baseline="0"/>
              <a:t> over time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Results1!$B$1</c:f>
              <c:strCache>
                <c:ptCount val="1"/>
                <c:pt idx="0">
                  <c:v>Time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Results1!$A$2:$A$251</c:f>
              <c:numCache>
                <c:formatCode>General</c:formatCode>
                <c:ptCount val="2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</c:numCache>
            </c:numRef>
          </c:cat>
          <c:val>
            <c:numRef>
              <c:f>Results1!$B$2:$B$251</c:f>
              <c:numCache>
                <c:formatCode>General</c:formatCode>
                <c:ptCount val="250"/>
                <c:pt idx="0">
                  <c:v>159.22300000000001</c:v>
                </c:pt>
                <c:pt idx="1">
                  <c:v>213.69399999999999</c:v>
                </c:pt>
                <c:pt idx="2">
                  <c:v>250.89500000000001</c:v>
                </c:pt>
                <c:pt idx="3">
                  <c:v>322.584</c:v>
                </c:pt>
                <c:pt idx="4">
                  <c:v>376.71899999999999</c:v>
                </c:pt>
                <c:pt idx="5">
                  <c:v>457.899</c:v>
                </c:pt>
                <c:pt idx="6">
                  <c:v>554.649</c:v>
                </c:pt>
                <c:pt idx="7">
                  <c:v>634.64300000000003</c:v>
                </c:pt>
                <c:pt idx="8">
                  <c:v>722.96400000000006</c:v>
                </c:pt>
                <c:pt idx="9">
                  <c:v>816.48500000000001</c:v>
                </c:pt>
                <c:pt idx="10">
                  <c:v>884.30899999999997</c:v>
                </c:pt>
                <c:pt idx="11">
                  <c:v>982.87800000000004</c:v>
                </c:pt>
                <c:pt idx="12">
                  <c:v>1055.44</c:v>
                </c:pt>
                <c:pt idx="13">
                  <c:v>1132.8800000000001</c:v>
                </c:pt>
                <c:pt idx="14">
                  <c:v>1186.5</c:v>
                </c:pt>
                <c:pt idx="15">
                  <c:v>1292.0999999999999</c:v>
                </c:pt>
                <c:pt idx="16">
                  <c:v>1424.22</c:v>
                </c:pt>
                <c:pt idx="17">
                  <c:v>1557.33</c:v>
                </c:pt>
                <c:pt idx="18">
                  <c:v>1674.77</c:v>
                </c:pt>
                <c:pt idx="19">
                  <c:v>1805.97</c:v>
                </c:pt>
                <c:pt idx="20">
                  <c:v>1833.73</c:v>
                </c:pt>
                <c:pt idx="21">
                  <c:v>1960.72</c:v>
                </c:pt>
                <c:pt idx="22">
                  <c:v>2012.19</c:v>
                </c:pt>
                <c:pt idx="23">
                  <c:v>2149.0300000000002</c:v>
                </c:pt>
                <c:pt idx="24">
                  <c:v>2238.7399999999998</c:v>
                </c:pt>
                <c:pt idx="25">
                  <c:v>2352.6</c:v>
                </c:pt>
                <c:pt idx="26">
                  <c:v>2460.65</c:v>
                </c:pt>
                <c:pt idx="27">
                  <c:v>2506.17</c:v>
                </c:pt>
                <c:pt idx="28">
                  <c:v>2646.18</c:v>
                </c:pt>
                <c:pt idx="29">
                  <c:v>2729.88</c:v>
                </c:pt>
                <c:pt idx="30">
                  <c:v>2839.21</c:v>
                </c:pt>
                <c:pt idx="31">
                  <c:v>3032.89</c:v>
                </c:pt>
                <c:pt idx="32">
                  <c:v>3088.54</c:v>
                </c:pt>
                <c:pt idx="33">
                  <c:v>3071.11</c:v>
                </c:pt>
                <c:pt idx="34">
                  <c:v>3180.08</c:v>
                </c:pt>
                <c:pt idx="35">
                  <c:v>3217.19</c:v>
                </c:pt>
                <c:pt idx="36">
                  <c:v>3354.55</c:v>
                </c:pt>
                <c:pt idx="37">
                  <c:v>3421.02</c:v>
                </c:pt>
                <c:pt idx="38">
                  <c:v>3502.69</c:v>
                </c:pt>
                <c:pt idx="39">
                  <c:v>3568.85</c:v>
                </c:pt>
                <c:pt idx="40">
                  <c:v>3690.65</c:v>
                </c:pt>
                <c:pt idx="41">
                  <c:v>3764.48</c:v>
                </c:pt>
                <c:pt idx="42">
                  <c:v>3832.02</c:v>
                </c:pt>
                <c:pt idx="43">
                  <c:v>4015.47</c:v>
                </c:pt>
                <c:pt idx="44">
                  <c:v>4047.53</c:v>
                </c:pt>
                <c:pt idx="45">
                  <c:v>4093.23</c:v>
                </c:pt>
                <c:pt idx="46">
                  <c:v>4150.3999999999996</c:v>
                </c:pt>
                <c:pt idx="47">
                  <c:v>4321.08</c:v>
                </c:pt>
                <c:pt idx="48">
                  <c:v>4367.29</c:v>
                </c:pt>
                <c:pt idx="49">
                  <c:v>4385.3100000000004</c:v>
                </c:pt>
                <c:pt idx="50">
                  <c:v>4516.79</c:v>
                </c:pt>
                <c:pt idx="51">
                  <c:v>4741.33</c:v>
                </c:pt>
                <c:pt idx="52">
                  <c:v>4680.0200000000004</c:v>
                </c:pt>
                <c:pt idx="53">
                  <c:v>4691.46</c:v>
                </c:pt>
                <c:pt idx="54">
                  <c:v>4808.3999999999996</c:v>
                </c:pt>
                <c:pt idx="55">
                  <c:v>4949.2700000000004</c:v>
                </c:pt>
                <c:pt idx="56">
                  <c:v>5020.2</c:v>
                </c:pt>
                <c:pt idx="57">
                  <c:v>5107.8100000000004</c:v>
                </c:pt>
                <c:pt idx="58">
                  <c:v>5259.14</c:v>
                </c:pt>
                <c:pt idx="59">
                  <c:v>5292.03</c:v>
                </c:pt>
                <c:pt idx="60">
                  <c:v>5179.3500000000004</c:v>
                </c:pt>
                <c:pt idx="61">
                  <c:v>5321.49</c:v>
                </c:pt>
                <c:pt idx="62">
                  <c:v>5262.52</c:v>
                </c:pt>
                <c:pt idx="63">
                  <c:v>5485.03</c:v>
                </c:pt>
                <c:pt idx="64">
                  <c:v>5441</c:v>
                </c:pt>
                <c:pt idx="65">
                  <c:v>5468.97</c:v>
                </c:pt>
                <c:pt idx="66">
                  <c:v>5525.18</c:v>
                </c:pt>
                <c:pt idx="67">
                  <c:v>5643.78</c:v>
                </c:pt>
                <c:pt idx="68">
                  <c:v>5674.93</c:v>
                </c:pt>
                <c:pt idx="69">
                  <c:v>5675.74</c:v>
                </c:pt>
                <c:pt idx="70">
                  <c:v>5807.93</c:v>
                </c:pt>
                <c:pt idx="71">
                  <c:v>5885.08</c:v>
                </c:pt>
                <c:pt idx="72">
                  <c:v>5983.32</c:v>
                </c:pt>
                <c:pt idx="73">
                  <c:v>6452.03</c:v>
                </c:pt>
                <c:pt idx="74">
                  <c:v>6242.5</c:v>
                </c:pt>
                <c:pt idx="75">
                  <c:v>6362.59</c:v>
                </c:pt>
                <c:pt idx="76">
                  <c:v>6653.29</c:v>
                </c:pt>
                <c:pt idx="77">
                  <c:v>6732.3</c:v>
                </c:pt>
                <c:pt idx="78">
                  <c:v>6734.58</c:v>
                </c:pt>
                <c:pt idx="79">
                  <c:v>6647.56</c:v>
                </c:pt>
                <c:pt idx="80">
                  <c:v>6852.62</c:v>
                </c:pt>
                <c:pt idx="81">
                  <c:v>6873.98</c:v>
                </c:pt>
                <c:pt idx="82">
                  <c:v>6652.48</c:v>
                </c:pt>
                <c:pt idx="83">
                  <c:v>6762.79</c:v>
                </c:pt>
                <c:pt idx="84">
                  <c:v>6746.23</c:v>
                </c:pt>
                <c:pt idx="85">
                  <c:v>6929.98</c:v>
                </c:pt>
                <c:pt idx="86">
                  <c:v>6976.77</c:v>
                </c:pt>
                <c:pt idx="87">
                  <c:v>6964.63</c:v>
                </c:pt>
                <c:pt idx="88">
                  <c:v>6995.56</c:v>
                </c:pt>
                <c:pt idx="89">
                  <c:v>7056.01</c:v>
                </c:pt>
                <c:pt idx="90">
                  <c:v>7262.24</c:v>
                </c:pt>
                <c:pt idx="91">
                  <c:v>7294.11</c:v>
                </c:pt>
                <c:pt idx="92">
                  <c:v>7324.88</c:v>
                </c:pt>
                <c:pt idx="93">
                  <c:v>7360.31</c:v>
                </c:pt>
                <c:pt idx="94">
                  <c:v>7454.17</c:v>
                </c:pt>
                <c:pt idx="95">
                  <c:v>7549.81</c:v>
                </c:pt>
                <c:pt idx="96">
                  <c:v>7620.37</c:v>
                </c:pt>
                <c:pt idx="97">
                  <c:v>7709.23</c:v>
                </c:pt>
                <c:pt idx="98">
                  <c:v>7743.75</c:v>
                </c:pt>
                <c:pt idx="99">
                  <c:v>7825.92</c:v>
                </c:pt>
                <c:pt idx="100">
                  <c:v>7834.1</c:v>
                </c:pt>
                <c:pt idx="101">
                  <c:v>8060.37</c:v>
                </c:pt>
                <c:pt idx="102">
                  <c:v>8100.57</c:v>
                </c:pt>
                <c:pt idx="103">
                  <c:v>7952.23</c:v>
                </c:pt>
                <c:pt idx="104">
                  <c:v>7979.37</c:v>
                </c:pt>
                <c:pt idx="105">
                  <c:v>8043.52</c:v>
                </c:pt>
                <c:pt idx="106">
                  <c:v>8060.7</c:v>
                </c:pt>
                <c:pt idx="107">
                  <c:v>8115.56</c:v>
                </c:pt>
                <c:pt idx="108">
                  <c:v>8279.6</c:v>
                </c:pt>
                <c:pt idx="109">
                  <c:v>8287.4599999999991</c:v>
                </c:pt>
                <c:pt idx="110">
                  <c:v>8834.51</c:v>
                </c:pt>
                <c:pt idx="111">
                  <c:v>8821.16</c:v>
                </c:pt>
                <c:pt idx="112">
                  <c:v>9006.15</c:v>
                </c:pt>
                <c:pt idx="113">
                  <c:v>8877.7000000000007</c:v>
                </c:pt>
                <c:pt idx="114">
                  <c:v>8856.4</c:v>
                </c:pt>
                <c:pt idx="115">
                  <c:v>8964.7099999999991</c:v>
                </c:pt>
                <c:pt idx="116">
                  <c:v>9104.49</c:v>
                </c:pt>
                <c:pt idx="117">
                  <c:v>9050.42</c:v>
                </c:pt>
                <c:pt idx="118">
                  <c:v>9428.3799999999992</c:v>
                </c:pt>
                <c:pt idx="119">
                  <c:v>9286.85</c:v>
                </c:pt>
                <c:pt idx="120">
                  <c:v>9310.4599999999991</c:v>
                </c:pt>
                <c:pt idx="121">
                  <c:v>9249.85</c:v>
                </c:pt>
                <c:pt idx="122">
                  <c:v>9279.42</c:v>
                </c:pt>
                <c:pt idx="123">
                  <c:v>9512.07</c:v>
                </c:pt>
                <c:pt idx="124">
                  <c:v>9638.2800000000007</c:v>
                </c:pt>
                <c:pt idx="125">
                  <c:v>9630.5499999999993</c:v>
                </c:pt>
                <c:pt idx="126">
                  <c:v>9524.18</c:v>
                </c:pt>
                <c:pt idx="127">
                  <c:v>9704.69</c:v>
                </c:pt>
                <c:pt idx="128">
                  <c:v>10049.200000000001</c:v>
                </c:pt>
                <c:pt idx="129">
                  <c:v>9687.69</c:v>
                </c:pt>
                <c:pt idx="130">
                  <c:v>9810.24</c:v>
                </c:pt>
                <c:pt idx="131">
                  <c:v>9840.11</c:v>
                </c:pt>
                <c:pt idx="132">
                  <c:v>9821.2099999999991</c:v>
                </c:pt>
                <c:pt idx="133">
                  <c:v>9863.7000000000007</c:v>
                </c:pt>
                <c:pt idx="134">
                  <c:v>9937.2199999999993</c:v>
                </c:pt>
                <c:pt idx="135">
                  <c:v>10021.700000000001</c:v>
                </c:pt>
                <c:pt idx="136">
                  <c:v>10154.200000000001</c:v>
                </c:pt>
                <c:pt idx="137">
                  <c:v>10227.200000000001</c:v>
                </c:pt>
                <c:pt idx="138">
                  <c:v>10152.6</c:v>
                </c:pt>
                <c:pt idx="139">
                  <c:v>10165.6</c:v>
                </c:pt>
                <c:pt idx="140">
                  <c:v>10295.299999999999</c:v>
                </c:pt>
                <c:pt idx="141">
                  <c:v>10305.799999999999</c:v>
                </c:pt>
                <c:pt idx="142">
                  <c:v>10321.799999999999</c:v>
                </c:pt>
                <c:pt idx="143">
                  <c:v>10449.4</c:v>
                </c:pt>
                <c:pt idx="144">
                  <c:v>10533.9</c:v>
                </c:pt>
                <c:pt idx="145">
                  <c:v>10545.2</c:v>
                </c:pt>
                <c:pt idx="146">
                  <c:v>10632.1</c:v>
                </c:pt>
                <c:pt idx="147">
                  <c:v>10698.8</c:v>
                </c:pt>
                <c:pt idx="148">
                  <c:v>10710.5</c:v>
                </c:pt>
                <c:pt idx="149">
                  <c:v>10723</c:v>
                </c:pt>
                <c:pt idx="150">
                  <c:v>10808.5</c:v>
                </c:pt>
                <c:pt idx="151">
                  <c:v>10492.6</c:v>
                </c:pt>
                <c:pt idx="152">
                  <c:v>10323.200000000001</c:v>
                </c:pt>
                <c:pt idx="153">
                  <c:v>10344.799999999999</c:v>
                </c:pt>
                <c:pt idx="154">
                  <c:v>11138.3</c:v>
                </c:pt>
                <c:pt idx="155">
                  <c:v>11305.1</c:v>
                </c:pt>
                <c:pt idx="156">
                  <c:v>12092.7</c:v>
                </c:pt>
                <c:pt idx="157">
                  <c:v>11926.5</c:v>
                </c:pt>
                <c:pt idx="158">
                  <c:v>10911.5</c:v>
                </c:pt>
                <c:pt idx="159">
                  <c:v>10433.6</c:v>
                </c:pt>
                <c:pt idx="160">
                  <c:v>10287.1</c:v>
                </c:pt>
                <c:pt idx="161">
                  <c:v>10261.6</c:v>
                </c:pt>
                <c:pt idx="162">
                  <c:v>10219.6</c:v>
                </c:pt>
                <c:pt idx="163">
                  <c:v>10291.1</c:v>
                </c:pt>
                <c:pt idx="164">
                  <c:v>10296.9</c:v>
                </c:pt>
                <c:pt idx="165">
                  <c:v>10330.9</c:v>
                </c:pt>
                <c:pt idx="166">
                  <c:v>10394</c:v>
                </c:pt>
                <c:pt idx="167">
                  <c:v>10608.4</c:v>
                </c:pt>
                <c:pt idx="168">
                  <c:v>10646.8</c:v>
                </c:pt>
                <c:pt idx="169">
                  <c:v>10497.5</c:v>
                </c:pt>
                <c:pt idx="170">
                  <c:v>10515.5</c:v>
                </c:pt>
                <c:pt idx="171">
                  <c:v>10598.3</c:v>
                </c:pt>
                <c:pt idx="172">
                  <c:v>10673.7</c:v>
                </c:pt>
                <c:pt idx="173">
                  <c:v>10663</c:v>
                </c:pt>
                <c:pt idx="174">
                  <c:v>10695.8</c:v>
                </c:pt>
                <c:pt idx="175">
                  <c:v>10765.3</c:v>
                </c:pt>
                <c:pt idx="176">
                  <c:v>10807.6</c:v>
                </c:pt>
                <c:pt idx="177">
                  <c:v>10848</c:v>
                </c:pt>
                <c:pt idx="178">
                  <c:v>10893.4</c:v>
                </c:pt>
                <c:pt idx="179">
                  <c:v>10933.3</c:v>
                </c:pt>
                <c:pt idx="180">
                  <c:v>10960.5</c:v>
                </c:pt>
                <c:pt idx="181">
                  <c:v>11027.5</c:v>
                </c:pt>
                <c:pt idx="182">
                  <c:v>11104.8</c:v>
                </c:pt>
                <c:pt idx="183">
                  <c:v>11148.8</c:v>
                </c:pt>
                <c:pt idx="184">
                  <c:v>11266.8</c:v>
                </c:pt>
                <c:pt idx="185">
                  <c:v>11247.3</c:v>
                </c:pt>
                <c:pt idx="186">
                  <c:v>11271.1</c:v>
                </c:pt>
                <c:pt idx="187">
                  <c:v>11331</c:v>
                </c:pt>
                <c:pt idx="188">
                  <c:v>11350.7</c:v>
                </c:pt>
                <c:pt idx="189">
                  <c:v>11403.7</c:v>
                </c:pt>
                <c:pt idx="190">
                  <c:v>11448.3</c:v>
                </c:pt>
                <c:pt idx="191">
                  <c:v>11474.6</c:v>
                </c:pt>
                <c:pt idx="192">
                  <c:v>11546</c:v>
                </c:pt>
                <c:pt idx="193">
                  <c:v>11553.1</c:v>
                </c:pt>
                <c:pt idx="194">
                  <c:v>11617.8</c:v>
                </c:pt>
                <c:pt idx="195">
                  <c:v>11694.5</c:v>
                </c:pt>
                <c:pt idx="196">
                  <c:v>11744.6</c:v>
                </c:pt>
                <c:pt idx="197">
                  <c:v>11768.2</c:v>
                </c:pt>
                <c:pt idx="198">
                  <c:v>11806.4</c:v>
                </c:pt>
                <c:pt idx="199">
                  <c:v>11838.3</c:v>
                </c:pt>
                <c:pt idx="200">
                  <c:v>11878.8</c:v>
                </c:pt>
                <c:pt idx="201">
                  <c:v>11943.6</c:v>
                </c:pt>
                <c:pt idx="202">
                  <c:v>11975</c:v>
                </c:pt>
                <c:pt idx="203">
                  <c:v>12213.3</c:v>
                </c:pt>
                <c:pt idx="204">
                  <c:v>12114.3</c:v>
                </c:pt>
                <c:pt idx="205">
                  <c:v>12100.8</c:v>
                </c:pt>
                <c:pt idx="206">
                  <c:v>12194.7</c:v>
                </c:pt>
                <c:pt idx="207">
                  <c:v>12188.2</c:v>
                </c:pt>
                <c:pt idx="208">
                  <c:v>12235.7</c:v>
                </c:pt>
                <c:pt idx="209">
                  <c:v>12278.7</c:v>
                </c:pt>
                <c:pt idx="210">
                  <c:v>12320.4</c:v>
                </c:pt>
                <c:pt idx="211">
                  <c:v>12356.1</c:v>
                </c:pt>
                <c:pt idx="212">
                  <c:v>12412.7</c:v>
                </c:pt>
                <c:pt idx="213">
                  <c:v>12454.8</c:v>
                </c:pt>
                <c:pt idx="214">
                  <c:v>12500.2</c:v>
                </c:pt>
                <c:pt idx="215">
                  <c:v>12527.1</c:v>
                </c:pt>
                <c:pt idx="216">
                  <c:v>12563.5</c:v>
                </c:pt>
                <c:pt idx="217">
                  <c:v>12522.9</c:v>
                </c:pt>
                <c:pt idx="218">
                  <c:v>12544.6</c:v>
                </c:pt>
                <c:pt idx="219">
                  <c:v>12541.4</c:v>
                </c:pt>
                <c:pt idx="220">
                  <c:v>12614.5</c:v>
                </c:pt>
                <c:pt idx="221">
                  <c:v>12684.4</c:v>
                </c:pt>
                <c:pt idx="222">
                  <c:v>12712.5</c:v>
                </c:pt>
                <c:pt idx="223">
                  <c:v>12798.1</c:v>
                </c:pt>
                <c:pt idx="224">
                  <c:v>12768.6</c:v>
                </c:pt>
                <c:pt idx="225">
                  <c:v>12877.2</c:v>
                </c:pt>
                <c:pt idx="226">
                  <c:v>12864</c:v>
                </c:pt>
                <c:pt idx="227">
                  <c:v>12895.3</c:v>
                </c:pt>
                <c:pt idx="228">
                  <c:v>13000.8</c:v>
                </c:pt>
                <c:pt idx="229">
                  <c:v>13010.8</c:v>
                </c:pt>
                <c:pt idx="230">
                  <c:v>13024.9</c:v>
                </c:pt>
                <c:pt idx="231">
                  <c:v>13021.6</c:v>
                </c:pt>
                <c:pt idx="232">
                  <c:v>13057.4</c:v>
                </c:pt>
                <c:pt idx="233">
                  <c:v>13091.6</c:v>
                </c:pt>
                <c:pt idx="234">
                  <c:v>13270.6</c:v>
                </c:pt>
                <c:pt idx="235">
                  <c:v>13238.5</c:v>
                </c:pt>
                <c:pt idx="236">
                  <c:v>13333.3</c:v>
                </c:pt>
                <c:pt idx="237">
                  <c:v>13364.2</c:v>
                </c:pt>
                <c:pt idx="238">
                  <c:v>13412.2</c:v>
                </c:pt>
                <c:pt idx="239">
                  <c:v>13392.5</c:v>
                </c:pt>
                <c:pt idx="240">
                  <c:v>13486.3</c:v>
                </c:pt>
                <c:pt idx="241">
                  <c:v>13535.7</c:v>
                </c:pt>
                <c:pt idx="242">
                  <c:v>13527</c:v>
                </c:pt>
                <c:pt idx="243">
                  <c:v>13554.7</c:v>
                </c:pt>
                <c:pt idx="244">
                  <c:v>13597</c:v>
                </c:pt>
                <c:pt idx="245">
                  <c:v>13691.9</c:v>
                </c:pt>
                <c:pt idx="246">
                  <c:v>13705</c:v>
                </c:pt>
                <c:pt idx="247">
                  <c:v>13696.1</c:v>
                </c:pt>
                <c:pt idx="248">
                  <c:v>13786</c:v>
                </c:pt>
                <c:pt idx="249">
                  <c:v>13853.4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D9-4CC9-9B39-35E808AAEC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3777343"/>
        <c:axId val="303775423"/>
      </c:lineChart>
      <c:catAx>
        <c:axId val="303777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</a:t>
                </a:r>
                <a:r>
                  <a:rPr lang="en-GB" baseline="0"/>
                  <a:t> of objects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775423"/>
        <c:crosses val="autoZero"/>
        <c:auto val="1"/>
        <c:lblAlgn val="ctr"/>
        <c:lblOffset val="100"/>
        <c:noMultiLvlLbl val="0"/>
      </c:catAx>
      <c:valAx>
        <c:axId val="303775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 Time</a:t>
                </a:r>
                <a:r>
                  <a:rPr lang="en-GB" baseline="0"/>
                  <a:t>(Miliseconds)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777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B5AFF-0F5C-4733-B520-92FE18D7176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CF053-6740-4F72-93E5-FB17BC8778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88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https://www.researchgate.net/figure/The-components-of-the-Phong-illumination-model_fig4_370763969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F053-6740-4F72-93E5-FB17BC87789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2F0C1-F6C3-03D4-CA64-B912E40D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A49BDD-3505-E591-FF1E-3E978B3A0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158E4-5A2D-DCE5-D057-7B2B8216B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Image: https://www.researchgate.net/figure/The-components-of-the-Phong-illumination-model_fig4_370763969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1CF3D-507F-CDB7-BF26-9496EA748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F053-6740-4F72-93E5-FB17BC87789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87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Bottom left image: https://www.samnielson.com/artsammich/2006/08/tip-of-week-matte-and-specular.html</a:t>
            </a:r>
          </a:p>
          <a:p>
            <a:r>
              <a:rPr lang="en-GB" dirty="0"/>
              <a:t>Bottom right image: My own work https://github.com/iceboundworm8111/NB-Raytracer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F053-6740-4F72-93E5-FB17BC87789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902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F053-6740-4F72-93E5-FB17BC87789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54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CC06C-B977-F5E8-E8F0-EA6ED7F72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76398-FF7D-B5BA-4574-E5F2A8CEE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800AF-5B05-B78D-ABA0-05E27B659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EC69D-DB59-FC77-82F5-75BEF6E11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CF053-6740-4F72-93E5-FB17BC87789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761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4661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74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74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34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783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67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22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94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592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77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1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88870FF-A401-4527-B7D5-ABFD2945941C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FB0B85E-8618-44B4-9916-21DC5B6E9E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82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0F8E-EF1D-ECF5-47BE-DB2862D08E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GACP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A7328-0BB1-820E-07A4-12E0F829BD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Nathan Bailey</a:t>
            </a:r>
          </a:p>
        </p:txBody>
      </p:sp>
    </p:spTree>
    <p:extLst>
      <p:ext uri="{BB962C8B-B14F-4D97-AF65-F5344CB8AC3E}">
        <p14:creationId xmlns:p14="http://schemas.microsoft.com/office/powerpoint/2010/main" val="958383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3B620-72A0-9DCA-D1FD-835E2C93A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AFDC-6BF0-5F8F-C3A8-BDE5B1F7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</a:t>
            </a:r>
            <a:r>
              <a:rPr lang="en-GB" sz="1400" dirty="0"/>
              <a:t>(all images were screenshotted with a resolution of  1920x1080, Anti-Aliasing 8x)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CF648-1444-ED7F-6922-FAD7DEC43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4CDC4-9024-96B6-2AC3-C5B94CF6DEC3}"/>
              </a:ext>
            </a:extLst>
          </p:cNvPr>
          <p:cNvSpPr txBox="1"/>
          <p:nvPr/>
        </p:nvSpPr>
        <p:spPr>
          <a:xfrm>
            <a:off x="5648487" y="2370951"/>
            <a:ext cx="4778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10 Spheres, radius:3, reflection depth:3, colour: random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E1529-7B58-5D4B-3778-CABB439D7AD8}"/>
              </a:ext>
            </a:extLst>
          </p:cNvPr>
          <p:cNvSpPr txBox="1"/>
          <p:nvPr/>
        </p:nvSpPr>
        <p:spPr>
          <a:xfrm>
            <a:off x="48416" y="2371545"/>
            <a:ext cx="4778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50 Spheres, radius:3, reflection depth:3, colour: random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9998B-F62A-FB71-5679-F09F4228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7" y="0"/>
            <a:ext cx="0" cy="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E66FF-C2E0-5CB2-7CEE-70778CF4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6" y="2630556"/>
            <a:ext cx="5600072" cy="32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392A49-123E-BA21-FE4E-9C4FFDFBB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86" y="2630556"/>
            <a:ext cx="560007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4368-C0EE-EEC4-DE3A-5EDEC63E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0917"/>
            <a:ext cx="9692640" cy="1325562"/>
          </a:xfrm>
        </p:spPr>
        <p:txBody>
          <a:bodyPr/>
          <a:lstStyle/>
          <a:p>
            <a:r>
              <a:rPr lang="en-GB" dirty="0"/>
              <a:t>Quantitative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1D2AF-9D6F-CED2-4BA6-5253B6D4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0A1C589-8FE8-86DE-B1C2-18A0E6CF2D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92759"/>
              </p:ext>
            </p:extLst>
          </p:nvPr>
        </p:nvGraphicFramePr>
        <p:xfrm>
          <a:off x="76598" y="424069"/>
          <a:ext cx="10853530" cy="6433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548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953D5-B558-54FC-80DF-BBAD040FA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644F-5083-EAF8-F215-7D752947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0917"/>
            <a:ext cx="9692640" cy="1325562"/>
          </a:xfrm>
        </p:spPr>
        <p:txBody>
          <a:bodyPr/>
          <a:lstStyle/>
          <a:p>
            <a:r>
              <a:rPr lang="en-GB" dirty="0"/>
              <a:t>Quantitative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B5BDF2-3D58-2B69-2B39-69D216ACD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E658922-CCD4-D128-7F6D-10698B2C21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985577"/>
              </p:ext>
            </p:extLst>
          </p:nvPr>
        </p:nvGraphicFramePr>
        <p:xfrm>
          <a:off x="0" y="604645"/>
          <a:ext cx="11277600" cy="6167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1232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2B49-FAB9-1E52-DD43-620377D6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Analysis</a:t>
            </a:r>
          </a:p>
        </p:txBody>
      </p:sp>
      <p:pic>
        <p:nvPicPr>
          <p:cNvPr id="5" name="Content Placeholder 4" descr="A red ball on a white surface&#10;&#10;Description automatically generated">
            <a:extLst>
              <a:ext uri="{FF2B5EF4-FFF2-40B4-BE49-F238E27FC236}">
                <a16:creationId xmlns:a16="http://schemas.microsoft.com/office/drawing/2014/main" id="{281A1357-C9E2-25D1-A5DC-48FC5B2F1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943" y="2985983"/>
            <a:ext cx="5759999" cy="3240000"/>
          </a:xfrm>
        </p:spPr>
      </p:pic>
      <p:pic>
        <p:nvPicPr>
          <p:cNvPr id="7" name="Picture 6" descr="A red ball on a grey surface with two lights&#10;&#10;Description automatically generated">
            <a:extLst>
              <a:ext uri="{FF2B5EF4-FFF2-40B4-BE49-F238E27FC236}">
                <a16:creationId xmlns:a16="http://schemas.microsoft.com/office/drawing/2014/main" id="{813ADB33-4934-1725-368A-D95A51F38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2" y="2985983"/>
            <a:ext cx="5368809" cy="32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53A1A-7C22-65EA-39A5-285AEF504722}"/>
              </a:ext>
            </a:extLst>
          </p:cNvPr>
          <p:cNvSpPr txBox="1"/>
          <p:nvPr/>
        </p:nvSpPr>
        <p:spPr>
          <a:xfrm>
            <a:off x="144213" y="2616651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raytracer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D61F96-C875-C395-6BFB-AA6515EF5F25}"/>
              </a:ext>
            </a:extLst>
          </p:cNvPr>
          <p:cNvSpPr txBox="1"/>
          <p:nvPr/>
        </p:nvSpPr>
        <p:spPr>
          <a:xfrm>
            <a:off x="5494943" y="261665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Blender Render</a:t>
            </a:r>
          </a:p>
        </p:txBody>
      </p:sp>
    </p:spTree>
    <p:extLst>
      <p:ext uri="{BB962C8B-B14F-4D97-AF65-F5344CB8AC3E}">
        <p14:creationId xmlns:p14="http://schemas.microsoft.com/office/powerpoint/2010/main" val="402827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5930-8654-D481-F9D2-9B2EB292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Analysis</a:t>
            </a:r>
          </a:p>
        </p:txBody>
      </p:sp>
      <p:pic>
        <p:nvPicPr>
          <p:cNvPr id="7" name="Content Placeholder 6" descr="A red ball on a grey surface with two lights&#10;&#10;Description automatically generated">
            <a:extLst>
              <a:ext uri="{FF2B5EF4-FFF2-40B4-BE49-F238E27FC236}">
                <a16:creationId xmlns:a16="http://schemas.microsoft.com/office/drawing/2014/main" id="{8D0B98C5-E7A8-654E-E479-1070D0DF8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56495" r="52299" b="23557"/>
          <a:stretch/>
        </p:blipFill>
        <p:spPr>
          <a:xfrm>
            <a:off x="390939" y="2723319"/>
            <a:ext cx="4895317" cy="2875724"/>
          </a:xfrm>
        </p:spPr>
      </p:pic>
      <p:pic>
        <p:nvPicPr>
          <p:cNvPr id="8" name="Content Placeholder 4" descr="A red ball on a white surface&#10;&#10;Description automatically generated">
            <a:extLst>
              <a:ext uri="{FF2B5EF4-FFF2-40B4-BE49-F238E27FC236}">
                <a16:creationId xmlns:a16="http://schemas.microsoft.com/office/drawing/2014/main" id="{48F9C548-5232-6049-F03C-896E6B1BB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t="62244" r="54594" b="6671"/>
          <a:stretch/>
        </p:blipFill>
        <p:spPr>
          <a:xfrm>
            <a:off x="5389525" y="2723319"/>
            <a:ext cx="5751443" cy="28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2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70E2F-424A-715E-2F6B-C8CB8A21A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89461-B826-C9DD-D848-8CB71ED6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Analysis</a:t>
            </a:r>
          </a:p>
        </p:txBody>
      </p:sp>
      <p:pic>
        <p:nvPicPr>
          <p:cNvPr id="5" name="Content Placeholder 4" descr="A red ball on a white surface&#10;&#10;Description automatically generated">
            <a:extLst>
              <a:ext uri="{FF2B5EF4-FFF2-40B4-BE49-F238E27FC236}">
                <a16:creationId xmlns:a16="http://schemas.microsoft.com/office/drawing/2014/main" id="{8FE63077-E623-28C4-6AB7-2B4D2B3D3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47111" r="38029" b="6875"/>
          <a:stretch/>
        </p:blipFill>
        <p:spPr>
          <a:xfrm>
            <a:off x="5494942" y="3052874"/>
            <a:ext cx="3182303" cy="3278181"/>
          </a:xfrm>
        </p:spPr>
      </p:pic>
      <p:pic>
        <p:nvPicPr>
          <p:cNvPr id="7" name="Picture 6" descr="A red ball on a grey surface with two lights&#10;&#10;Description automatically generated">
            <a:extLst>
              <a:ext uri="{FF2B5EF4-FFF2-40B4-BE49-F238E27FC236}">
                <a16:creationId xmlns:a16="http://schemas.microsoft.com/office/drawing/2014/main" id="{026EBCC0-EA15-A8A0-DB89-A1FFA2942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43634" r="39708" b="24667"/>
          <a:stretch/>
        </p:blipFill>
        <p:spPr>
          <a:xfrm>
            <a:off x="555335" y="3052874"/>
            <a:ext cx="3637721" cy="3278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4D644-7B22-E3A8-47EA-9F3B21F4C293}"/>
              </a:ext>
            </a:extLst>
          </p:cNvPr>
          <p:cNvSpPr txBox="1"/>
          <p:nvPr/>
        </p:nvSpPr>
        <p:spPr>
          <a:xfrm>
            <a:off x="144213" y="2616651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raytracer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D647F-E340-C7D4-0C14-F00CE7C8367E}"/>
              </a:ext>
            </a:extLst>
          </p:cNvPr>
          <p:cNvSpPr txBox="1"/>
          <p:nvPr/>
        </p:nvSpPr>
        <p:spPr>
          <a:xfrm>
            <a:off x="5494943" y="261665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Blender Render</a:t>
            </a:r>
          </a:p>
        </p:txBody>
      </p:sp>
    </p:spTree>
    <p:extLst>
      <p:ext uri="{BB962C8B-B14F-4D97-AF65-F5344CB8AC3E}">
        <p14:creationId xmlns:p14="http://schemas.microsoft.com/office/powerpoint/2010/main" val="392888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D79D-F5F4-8B99-D674-A441D7B8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0FD34-1696-46A0-BB63-A0A2A1DBE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My raytracer is parallel programmed</a:t>
            </a:r>
          </a:p>
          <a:p>
            <a:r>
              <a:rPr lang="en-GB" dirty="0"/>
              <a:t>Anti-Aliasing, Reflections, Shadows, Specular</a:t>
            </a:r>
          </a:p>
          <a:p>
            <a:r>
              <a:rPr lang="en-GB" dirty="0"/>
              <a:t>However</a:t>
            </a:r>
          </a:p>
          <a:p>
            <a:r>
              <a:rPr lang="en-GB" dirty="0"/>
              <a:t>GPU is much quicker</a:t>
            </a:r>
          </a:p>
          <a:p>
            <a:r>
              <a:rPr lang="en-GB" dirty="0"/>
              <a:t>Only made Anti-Aliasing up to 8x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7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DCEE-8D33-F5D1-E7D9-589044A8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F6F1F-16CC-431F-C79A-A8BCD8035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https://murf.ai/studio/project/2/P0173435172108250N?workspaceId=WORKSPACEID017343517203833JK</a:t>
            </a:r>
          </a:p>
        </p:txBody>
      </p:sp>
    </p:spTree>
    <p:extLst>
      <p:ext uri="{BB962C8B-B14F-4D97-AF65-F5344CB8AC3E}">
        <p14:creationId xmlns:p14="http://schemas.microsoft.com/office/powerpoint/2010/main" val="229140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60F3-D425-9527-2FE7-027CF63A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5" name="Content Placeholder 4" descr="A red ball on a grey surface with two lights&#10;&#10;Description automatically generated">
            <a:extLst>
              <a:ext uri="{FF2B5EF4-FFF2-40B4-BE49-F238E27FC236}">
                <a16:creationId xmlns:a16="http://schemas.microsoft.com/office/drawing/2014/main" id="{253BB290-6936-AC2C-E03E-91C33865A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1"/>
          <a:stretch/>
        </p:blipFill>
        <p:spPr>
          <a:xfrm>
            <a:off x="5630779" y="3561348"/>
            <a:ext cx="5490411" cy="31851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CCF8D-AC8D-41B4-08E0-B25F20C2949D}"/>
              </a:ext>
            </a:extLst>
          </p:cNvPr>
          <p:cNvSpPr txBox="1"/>
          <p:nvPr/>
        </p:nvSpPr>
        <p:spPr>
          <a:xfrm>
            <a:off x="1261872" y="2822684"/>
            <a:ext cx="40921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50297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E204-75BA-3E4F-478C-8BA76492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Phong Reflection Model</a:t>
            </a:r>
          </a:p>
        </p:txBody>
      </p:sp>
      <p:pic>
        <p:nvPicPr>
          <p:cNvPr id="1026" name="Picture 2" descr="The components of the Phong illumination model.">
            <a:extLst>
              <a:ext uri="{FF2B5EF4-FFF2-40B4-BE49-F238E27FC236}">
                <a16:creationId xmlns:a16="http://schemas.microsoft.com/office/drawing/2014/main" id="{77179A21-0A4A-5A57-33F8-DE233622A7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3728286"/>
            <a:ext cx="80962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219151-836B-9821-0417-F88447CAD821}"/>
              </a:ext>
            </a:extLst>
          </p:cNvPr>
          <p:cNvSpPr txBox="1"/>
          <p:nvPr/>
        </p:nvSpPr>
        <p:spPr>
          <a:xfrm>
            <a:off x="1249680" y="2550189"/>
            <a:ext cx="9692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 use the Phong Reflection Model as a base.</a:t>
            </a:r>
          </a:p>
          <a:p>
            <a:r>
              <a:rPr lang="en-GB" sz="3200" dirty="0"/>
              <a:t>I combine each layer to output the final colour.</a:t>
            </a:r>
          </a:p>
        </p:txBody>
      </p:sp>
    </p:spTree>
    <p:extLst>
      <p:ext uri="{BB962C8B-B14F-4D97-AF65-F5344CB8AC3E}">
        <p14:creationId xmlns:p14="http://schemas.microsoft.com/office/powerpoint/2010/main" val="94627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C4CB-E281-C854-9C77-068FD259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0A21-3DC7-B23A-07A7-AD0535E8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Phong Reflection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916FC-1293-44CD-B84B-C721611C8DAC}"/>
              </a:ext>
            </a:extLst>
          </p:cNvPr>
          <p:cNvSpPr txBox="1"/>
          <p:nvPr/>
        </p:nvSpPr>
        <p:spPr>
          <a:xfrm>
            <a:off x="1249680" y="2550189"/>
            <a:ext cx="9692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 use the Phong Reflection Model as a base.</a:t>
            </a:r>
          </a:p>
          <a:p>
            <a:r>
              <a:rPr lang="en-GB" sz="3200" dirty="0"/>
              <a:t>I combine each layer to output the final colour.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08F54-CC5C-E54B-22B6-0EBAD1BA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2" descr="The components of the Phong illumination model.">
            <a:extLst>
              <a:ext uri="{FF2B5EF4-FFF2-40B4-BE49-F238E27FC236}">
                <a16:creationId xmlns:a16="http://schemas.microsoft.com/office/drawing/2014/main" id="{16A15717-DAF6-183B-C62C-09475027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3728286"/>
            <a:ext cx="80962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E2567279-34EF-F046-EC59-3A47BE6862E3}"/>
              </a:ext>
            </a:extLst>
          </p:cNvPr>
          <p:cNvSpPr/>
          <p:nvPr/>
        </p:nvSpPr>
        <p:spPr>
          <a:xfrm>
            <a:off x="3128211" y="5630779"/>
            <a:ext cx="529389" cy="4572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A5824200-7F15-662F-DC99-E4290194EB15}"/>
              </a:ext>
            </a:extLst>
          </p:cNvPr>
          <p:cNvSpPr/>
          <p:nvPr/>
        </p:nvSpPr>
        <p:spPr>
          <a:xfrm>
            <a:off x="5045302" y="5630779"/>
            <a:ext cx="529389" cy="4572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5EA54B25-9954-A755-69E1-8E60E7CFED92}"/>
              </a:ext>
            </a:extLst>
          </p:cNvPr>
          <p:cNvSpPr/>
          <p:nvPr/>
        </p:nvSpPr>
        <p:spPr>
          <a:xfrm>
            <a:off x="6918157" y="5684921"/>
            <a:ext cx="661737" cy="34891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A3D4-DEC7-08E1-915B-D0D0F7E8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A25CA-7F12-F7E6-DF09-00E5A0FEF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Specular lighting is the bright spot on a shiny object which is created when a light shines on the shiny surface</a:t>
            </a:r>
          </a:p>
          <a:p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81E55-5F7E-E546-1AAE-89A3B6E11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703" y="4442860"/>
            <a:ext cx="2505425" cy="216247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0FBEC68-505D-B771-105E-A5A941229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8" y="4837202"/>
            <a:ext cx="3626944" cy="176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80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DBB4-6890-7C74-2350-D7A7B184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B560C-41B5-4B8D-1242-F1A8DEF6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397" y="1894181"/>
            <a:ext cx="8595360" cy="4351337"/>
          </a:xfrm>
        </p:spPr>
        <p:txBody>
          <a:bodyPr>
            <a:normAutofit/>
          </a:bodyPr>
          <a:lstStyle/>
          <a:p>
            <a:r>
              <a:rPr lang="pt-BR" sz="2800" dirty="0"/>
              <a:t>Equation to calculate reflection direction: R=D−2(D⋅N)N </a:t>
            </a:r>
          </a:p>
          <a:p>
            <a:r>
              <a:rPr lang="pt-BR" sz="2800" dirty="0"/>
              <a:t>R = Reflection Directions</a:t>
            </a:r>
          </a:p>
          <a:p>
            <a:r>
              <a:rPr lang="pt-BR" sz="2800" dirty="0"/>
              <a:t>D = Initial Ray Direction</a:t>
            </a:r>
          </a:p>
          <a:p>
            <a:r>
              <a:rPr lang="pt-BR" sz="2800" dirty="0"/>
              <a:t>N = Normal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28670-D4C9-5830-5380-0E578E6A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789" y="4069850"/>
            <a:ext cx="6350075" cy="2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7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5DCD-D893-0AEC-77CC-5334CD05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Anti-Aliasing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ED6291-4A6C-9DF0-E09F-6CD27F5F3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6528" y="4596063"/>
            <a:ext cx="4596486" cy="160813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13092-FEB7-4914-A2D3-472093726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50" y="4596063"/>
            <a:ext cx="5329824" cy="1608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E6B3DF-F52E-DDEF-0D06-0A720B6F9604}"/>
              </a:ext>
            </a:extLst>
          </p:cNvPr>
          <p:cNvSpPr txBox="1"/>
          <p:nvPr/>
        </p:nvSpPr>
        <p:spPr>
          <a:xfrm>
            <a:off x="2035393" y="4191182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1x Anti-Aliasing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A077A7-6B9F-F501-ACC0-C92B8BBBBAB5}"/>
              </a:ext>
            </a:extLst>
          </p:cNvPr>
          <p:cNvSpPr txBox="1"/>
          <p:nvPr/>
        </p:nvSpPr>
        <p:spPr>
          <a:xfrm>
            <a:off x="8034624" y="4191182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8x Anti-Aliasing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7A2C4E8-0353-2DAE-99AD-A47621BA2589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Shoot multiple rays per ray to get an average colour</a:t>
            </a:r>
          </a:p>
        </p:txBody>
      </p:sp>
    </p:spTree>
    <p:extLst>
      <p:ext uri="{BB962C8B-B14F-4D97-AF65-F5344CB8AC3E}">
        <p14:creationId xmlns:p14="http://schemas.microsoft.com/office/powerpoint/2010/main" val="21086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891F-37D3-4553-A2CC-D1573FE4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Multithreading</a:t>
            </a:r>
          </a:p>
        </p:txBody>
      </p:sp>
      <p:pic>
        <p:nvPicPr>
          <p:cNvPr id="5" name="Content Placeholder 4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06BE8D61-226F-E15A-38BE-2BB56774B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5" y="2244349"/>
            <a:ext cx="8305800" cy="3448050"/>
          </a:xfrm>
        </p:spPr>
      </p:pic>
    </p:spTree>
    <p:extLst>
      <p:ext uri="{BB962C8B-B14F-4D97-AF65-F5344CB8AC3E}">
        <p14:creationId xmlns:p14="http://schemas.microsoft.com/office/powerpoint/2010/main" val="261965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AF38-316A-AF12-3824-90126A26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</a:t>
            </a:r>
            <a:r>
              <a:rPr lang="en-GB" sz="1400" dirty="0"/>
              <a:t>(all images were screenshotted with a resolution of  1920x1080)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DA6D8-531C-1528-7C8A-B306C41C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29E10-A66A-72E7-BD74-9B004223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487" y="2679322"/>
            <a:ext cx="5600073" cy="32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F62ED-693E-4340-2AB1-81C504CBBB1F}"/>
              </a:ext>
            </a:extLst>
          </p:cNvPr>
          <p:cNvSpPr txBox="1"/>
          <p:nvPr/>
        </p:nvSpPr>
        <p:spPr>
          <a:xfrm>
            <a:off x="5648487" y="2370951"/>
            <a:ext cx="4878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500 Spheres, radius:1, reflection depth:3, colour: random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E7CD2-8CBC-37F2-CF89-8A1BDDA0E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6" y="2679322"/>
            <a:ext cx="5600071" cy="32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9BA4F-A32D-22A9-74F1-0596A8F79CDC}"/>
              </a:ext>
            </a:extLst>
          </p:cNvPr>
          <p:cNvSpPr txBox="1"/>
          <p:nvPr/>
        </p:nvSpPr>
        <p:spPr>
          <a:xfrm>
            <a:off x="48416" y="2371545"/>
            <a:ext cx="4878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100 Spheres, radius:1, reflection depth:3, colour: random</a:t>
            </a:r>
          </a:p>
        </p:txBody>
      </p:sp>
    </p:spTree>
    <p:extLst>
      <p:ext uri="{BB962C8B-B14F-4D97-AF65-F5344CB8AC3E}">
        <p14:creationId xmlns:p14="http://schemas.microsoft.com/office/powerpoint/2010/main" val="18954571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900</TotalTime>
  <Words>375</Words>
  <Application>Microsoft Office PowerPoint</Application>
  <PresentationFormat>Widescreen</PresentationFormat>
  <Paragraphs>64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Century Schoolbook</vt:lpstr>
      <vt:lpstr>Wingdings 2</vt:lpstr>
      <vt:lpstr>View</vt:lpstr>
      <vt:lpstr>GACP Assignment</vt:lpstr>
      <vt:lpstr>Overview</vt:lpstr>
      <vt:lpstr>Phong Reflection Model</vt:lpstr>
      <vt:lpstr>Phong Reflection Model</vt:lpstr>
      <vt:lpstr>Specular</vt:lpstr>
      <vt:lpstr>Reflections</vt:lpstr>
      <vt:lpstr>Anti-Aliasing</vt:lpstr>
      <vt:lpstr>Design - Multithreading</vt:lpstr>
      <vt:lpstr>Demo (all images were screenshotted with a resolution of  1920x1080)</vt:lpstr>
      <vt:lpstr>Demo (all images were screenshotted with a resolution of  1920x1080, Anti-Aliasing 8x)</vt:lpstr>
      <vt:lpstr>Quantitative analysis</vt:lpstr>
      <vt:lpstr>Quantitative analysis</vt:lpstr>
      <vt:lpstr>Qualitative Analysis</vt:lpstr>
      <vt:lpstr>Qualitative Analysis</vt:lpstr>
      <vt:lpstr>Qualitative Analysis</vt:lpstr>
      <vt:lpstr>Overall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Bailey (s5530587)</dc:creator>
  <cp:lastModifiedBy>Nathan Bailey (s5530587)</cp:lastModifiedBy>
  <cp:revision>3</cp:revision>
  <dcterms:created xsi:type="dcterms:W3CDTF">2024-12-16T12:25:17Z</dcterms:created>
  <dcterms:modified xsi:type="dcterms:W3CDTF">2024-12-18T00:12:12Z</dcterms:modified>
</cp:coreProperties>
</file>